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93" r:id="rId22"/>
    <p:sldId id="258"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E45450-C71F-4225-90B7-B2C5891284C8}" v="28" dt="2023-04-04T01:38:55.988"/>
    <p1510:client id="{6FAA9657-41BB-420F-9D81-23C21D3829A6}" v="43" dt="2023-04-04T01:26:10.315"/>
    <p1510:client id="{F3C0D179-87AE-4815-A06C-3D8DF02AD37C}" v="30" dt="2023-04-04T04:36:26.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60" autoAdjust="0"/>
    <p:restoredTop sz="94660"/>
  </p:normalViewPr>
  <p:slideViewPr>
    <p:cSldViewPr snapToGrid="0">
      <p:cViewPr varScale="1">
        <p:scale>
          <a:sx n="95" d="100"/>
          <a:sy n="95" d="100"/>
        </p:scale>
        <p:origin x="3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tha varshika kumari" userId="9fd7eaea597da0de" providerId="LiveId" clId="{F3C0D179-87AE-4815-A06C-3D8DF02AD37C}"/>
    <pc:docChg chg="undo custSel addSld modSld">
      <pc:chgData name="kotha varshika kumari" userId="9fd7eaea597da0de" providerId="LiveId" clId="{F3C0D179-87AE-4815-A06C-3D8DF02AD37C}" dt="2023-04-04T04:39:41.984" v="1058" actId="20577"/>
      <pc:docMkLst>
        <pc:docMk/>
      </pc:docMkLst>
      <pc:sldChg chg="modSp mod">
        <pc:chgData name="kotha varshika kumari" userId="9fd7eaea597da0de" providerId="LiveId" clId="{F3C0D179-87AE-4815-A06C-3D8DF02AD37C}" dt="2023-04-04T04:39:41.984" v="1058" actId="20577"/>
        <pc:sldMkLst>
          <pc:docMk/>
          <pc:sldMk cId="1157020840" sldId="309"/>
        </pc:sldMkLst>
        <pc:spChg chg="mod">
          <ac:chgData name="kotha varshika kumari" userId="9fd7eaea597da0de" providerId="LiveId" clId="{F3C0D179-87AE-4815-A06C-3D8DF02AD37C}" dt="2023-04-04T04:39:41.984" v="1058" actId="20577"/>
          <ac:spMkLst>
            <pc:docMk/>
            <pc:sldMk cId="1157020840" sldId="309"/>
            <ac:spMk id="3" creationId="{015116A1-AE60-4182-250B-6F2BFAFB5A27}"/>
          </ac:spMkLst>
        </pc:spChg>
        <pc:picChg chg="mod">
          <ac:chgData name="kotha varshika kumari" userId="9fd7eaea597da0de" providerId="LiveId" clId="{F3C0D179-87AE-4815-A06C-3D8DF02AD37C}" dt="2023-04-04T04:39:39.040" v="1056" actId="1076"/>
          <ac:picMkLst>
            <pc:docMk/>
            <pc:sldMk cId="1157020840" sldId="309"/>
            <ac:picMk id="5" creationId="{360E0397-6CCB-CE99-F662-6B2620AAE6A1}"/>
          </ac:picMkLst>
        </pc:picChg>
      </pc:sldChg>
      <pc:sldChg chg="addSp modSp new mod">
        <pc:chgData name="kotha varshika kumari" userId="9fd7eaea597da0de" providerId="LiveId" clId="{F3C0D179-87AE-4815-A06C-3D8DF02AD37C}" dt="2023-04-04T03:57:40.151" v="61" actId="1076"/>
        <pc:sldMkLst>
          <pc:docMk/>
          <pc:sldMk cId="216170241" sldId="320"/>
        </pc:sldMkLst>
        <pc:spChg chg="add mod">
          <ac:chgData name="kotha varshika kumari" userId="9fd7eaea597da0de" providerId="LiveId" clId="{F3C0D179-87AE-4815-A06C-3D8DF02AD37C}" dt="2023-04-04T03:56:18.367" v="59" actId="20577"/>
          <ac:spMkLst>
            <pc:docMk/>
            <pc:sldMk cId="216170241" sldId="320"/>
            <ac:spMk id="2" creationId="{2D4E53F7-42F2-3584-9B64-A2CF1378038B}"/>
          </ac:spMkLst>
        </pc:spChg>
        <pc:picChg chg="add mod">
          <ac:chgData name="kotha varshika kumari" userId="9fd7eaea597da0de" providerId="LiveId" clId="{F3C0D179-87AE-4815-A06C-3D8DF02AD37C}" dt="2023-04-04T03:57:40.151" v="61" actId="1076"/>
          <ac:picMkLst>
            <pc:docMk/>
            <pc:sldMk cId="216170241" sldId="320"/>
            <ac:picMk id="3" creationId="{AF3AA722-C815-1377-C9C1-A2FA7DCDFFFB}"/>
          </ac:picMkLst>
        </pc:picChg>
      </pc:sldChg>
      <pc:sldChg chg="addSp modSp new mod">
        <pc:chgData name="kotha varshika kumari" userId="9fd7eaea597da0de" providerId="LiveId" clId="{F3C0D179-87AE-4815-A06C-3D8DF02AD37C}" dt="2023-04-04T04:01:47.990" v="114" actId="20577"/>
        <pc:sldMkLst>
          <pc:docMk/>
          <pc:sldMk cId="3036840411" sldId="321"/>
        </pc:sldMkLst>
        <pc:spChg chg="add mod">
          <ac:chgData name="kotha varshika kumari" userId="9fd7eaea597da0de" providerId="LiveId" clId="{F3C0D179-87AE-4815-A06C-3D8DF02AD37C}" dt="2023-04-04T04:01:47.990" v="114" actId="20577"/>
          <ac:spMkLst>
            <pc:docMk/>
            <pc:sldMk cId="3036840411" sldId="321"/>
            <ac:spMk id="3" creationId="{B56230B0-66D1-69C4-B7BF-6BC32F044123}"/>
          </ac:spMkLst>
        </pc:spChg>
        <pc:picChg chg="add mod">
          <ac:chgData name="kotha varshika kumari" userId="9fd7eaea597da0de" providerId="LiveId" clId="{F3C0D179-87AE-4815-A06C-3D8DF02AD37C}" dt="2023-04-04T04:01:30.303" v="112" actId="1076"/>
          <ac:picMkLst>
            <pc:docMk/>
            <pc:sldMk cId="3036840411" sldId="321"/>
            <ac:picMk id="4" creationId="{49F55DAE-CF3F-0D01-0CAD-6239B8B64712}"/>
          </ac:picMkLst>
        </pc:picChg>
      </pc:sldChg>
      <pc:sldChg chg="addSp modSp new mod">
        <pc:chgData name="kotha varshika kumari" userId="9fd7eaea597da0de" providerId="LiveId" clId="{F3C0D179-87AE-4815-A06C-3D8DF02AD37C}" dt="2023-04-04T04:03:38.617" v="196"/>
        <pc:sldMkLst>
          <pc:docMk/>
          <pc:sldMk cId="743044380" sldId="322"/>
        </pc:sldMkLst>
        <pc:spChg chg="add mod">
          <ac:chgData name="kotha varshika kumari" userId="9fd7eaea597da0de" providerId="LiveId" clId="{F3C0D179-87AE-4815-A06C-3D8DF02AD37C}" dt="2023-04-04T04:03:26.835" v="195" actId="20577"/>
          <ac:spMkLst>
            <pc:docMk/>
            <pc:sldMk cId="743044380" sldId="322"/>
            <ac:spMk id="4" creationId="{C5BBD971-E45C-FDB9-4D43-1DE0941F6E64}"/>
          </ac:spMkLst>
        </pc:spChg>
        <pc:picChg chg="add mod">
          <ac:chgData name="kotha varshika kumari" userId="9fd7eaea597da0de" providerId="LiveId" clId="{F3C0D179-87AE-4815-A06C-3D8DF02AD37C}" dt="2023-04-04T04:02:14.758" v="117" actId="1076"/>
          <ac:picMkLst>
            <pc:docMk/>
            <pc:sldMk cId="743044380" sldId="322"/>
            <ac:picMk id="2" creationId="{3A9CC23A-7245-85D6-27B9-A0810BE0C28B}"/>
          </ac:picMkLst>
        </pc:picChg>
        <pc:picChg chg="add mod">
          <ac:chgData name="kotha varshika kumari" userId="9fd7eaea597da0de" providerId="LiveId" clId="{F3C0D179-87AE-4815-A06C-3D8DF02AD37C}" dt="2023-04-04T04:03:38.617" v="196"/>
          <ac:picMkLst>
            <pc:docMk/>
            <pc:sldMk cId="743044380" sldId="322"/>
            <ac:picMk id="5" creationId="{7FF22BF1-2525-0F39-8037-4AA2436A2560}"/>
          </ac:picMkLst>
        </pc:picChg>
      </pc:sldChg>
      <pc:sldChg chg="addSp modSp new mod">
        <pc:chgData name="kotha varshika kumari" userId="9fd7eaea597da0de" providerId="LiveId" clId="{F3C0D179-87AE-4815-A06C-3D8DF02AD37C}" dt="2023-04-04T04:05:22.932" v="243"/>
        <pc:sldMkLst>
          <pc:docMk/>
          <pc:sldMk cId="3711099267" sldId="323"/>
        </pc:sldMkLst>
        <pc:spChg chg="add mod">
          <ac:chgData name="kotha varshika kumari" userId="9fd7eaea597da0de" providerId="LiveId" clId="{F3C0D179-87AE-4815-A06C-3D8DF02AD37C}" dt="2023-04-04T04:05:12.493" v="242" actId="255"/>
          <ac:spMkLst>
            <pc:docMk/>
            <pc:sldMk cId="3711099267" sldId="323"/>
            <ac:spMk id="3" creationId="{16F7B6F9-A471-70E2-55FF-0A8F66DA2C49}"/>
          </ac:spMkLst>
        </pc:spChg>
        <pc:picChg chg="add mod">
          <ac:chgData name="kotha varshika kumari" userId="9fd7eaea597da0de" providerId="LiveId" clId="{F3C0D179-87AE-4815-A06C-3D8DF02AD37C}" dt="2023-04-04T04:05:22.932" v="243"/>
          <ac:picMkLst>
            <pc:docMk/>
            <pc:sldMk cId="3711099267" sldId="323"/>
            <ac:picMk id="4" creationId="{E50D97EB-ED57-4EC0-EB83-E2D27ABC4881}"/>
          </ac:picMkLst>
        </pc:picChg>
      </pc:sldChg>
      <pc:sldChg chg="addSp delSp modSp new mod">
        <pc:chgData name="kotha varshika kumari" userId="9fd7eaea597da0de" providerId="LiveId" clId="{F3C0D179-87AE-4815-A06C-3D8DF02AD37C}" dt="2023-04-04T04:07:22.463" v="296" actId="20577"/>
        <pc:sldMkLst>
          <pc:docMk/>
          <pc:sldMk cId="709565750" sldId="324"/>
        </pc:sldMkLst>
        <pc:spChg chg="add mod">
          <ac:chgData name="kotha varshika kumari" userId="9fd7eaea597da0de" providerId="LiveId" clId="{F3C0D179-87AE-4815-A06C-3D8DF02AD37C}" dt="2023-04-04T04:06:16.627" v="277" actId="20577"/>
          <ac:spMkLst>
            <pc:docMk/>
            <pc:sldMk cId="709565750" sldId="324"/>
            <ac:spMk id="4" creationId="{33034BFC-41E7-D8A5-E986-206BC9E4F61F}"/>
          </ac:spMkLst>
        </pc:spChg>
        <pc:spChg chg="add del mod">
          <ac:chgData name="kotha varshika kumari" userId="9fd7eaea597da0de" providerId="LiveId" clId="{F3C0D179-87AE-4815-A06C-3D8DF02AD37C}" dt="2023-04-04T04:07:01.310" v="285"/>
          <ac:spMkLst>
            <pc:docMk/>
            <pc:sldMk cId="709565750" sldId="324"/>
            <ac:spMk id="6" creationId="{D07CA572-F6F4-8A01-75B7-91A65A4E6650}"/>
          </ac:spMkLst>
        </pc:spChg>
        <pc:spChg chg="add del mod">
          <ac:chgData name="kotha varshika kumari" userId="9fd7eaea597da0de" providerId="LiveId" clId="{F3C0D179-87AE-4815-A06C-3D8DF02AD37C}" dt="2023-04-04T04:07:01.263" v="283" actId="21"/>
          <ac:spMkLst>
            <pc:docMk/>
            <pc:sldMk cId="709565750" sldId="324"/>
            <ac:spMk id="7" creationId="{2F7014FC-498E-4F05-DBEB-9F7F4A8BBD7F}"/>
          </ac:spMkLst>
        </pc:spChg>
        <pc:spChg chg="add mod">
          <ac:chgData name="kotha varshika kumari" userId="9fd7eaea597da0de" providerId="LiveId" clId="{F3C0D179-87AE-4815-A06C-3D8DF02AD37C}" dt="2023-04-04T04:07:22.463" v="296" actId="20577"/>
          <ac:spMkLst>
            <pc:docMk/>
            <pc:sldMk cId="709565750" sldId="324"/>
            <ac:spMk id="9" creationId="{054C7AC2-6114-D7AE-5F04-4C05B2C9A227}"/>
          </ac:spMkLst>
        </pc:spChg>
        <pc:picChg chg="add mod">
          <ac:chgData name="kotha varshika kumari" userId="9fd7eaea597da0de" providerId="LiveId" clId="{F3C0D179-87AE-4815-A06C-3D8DF02AD37C}" dt="2023-04-04T04:05:48.256" v="246" actId="1076"/>
          <ac:picMkLst>
            <pc:docMk/>
            <pc:sldMk cId="709565750" sldId="324"/>
            <ac:picMk id="2" creationId="{6CAD6F45-A042-CFE0-F270-7859615EBC1D}"/>
          </ac:picMkLst>
        </pc:picChg>
        <pc:picChg chg="add mod">
          <ac:chgData name="kotha varshika kumari" userId="9fd7eaea597da0de" providerId="LiveId" clId="{F3C0D179-87AE-4815-A06C-3D8DF02AD37C}" dt="2023-04-04T04:06:38.701" v="280" actId="1076"/>
          <ac:picMkLst>
            <pc:docMk/>
            <pc:sldMk cId="709565750" sldId="324"/>
            <ac:picMk id="5" creationId="{F229291E-608D-2A77-23F5-C10B4920F789}"/>
          </ac:picMkLst>
        </pc:picChg>
      </pc:sldChg>
      <pc:sldChg chg="addSp modSp new mod">
        <pc:chgData name="kotha varshika kumari" userId="9fd7eaea597da0de" providerId="LiveId" clId="{F3C0D179-87AE-4815-A06C-3D8DF02AD37C}" dt="2023-04-04T04:09:50.552" v="387" actId="1076"/>
        <pc:sldMkLst>
          <pc:docMk/>
          <pc:sldMk cId="4012477344" sldId="325"/>
        </pc:sldMkLst>
        <pc:spChg chg="add mod">
          <ac:chgData name="kotha varshika kumari" userId="9fd7eaea597da0de" providerId="LiveId" clId="{F3C0D179-87AE-4815-A06C-3D8DF02AD37C}" dt="2023-04-04T04:09:32.397" v="385" actId="255"/>
          <ac:spMkLst>
            <pc:docMk/>
            <pc:sldMk cId="4012477344" sldId="325"/>
            <ac:spMk id="3" creationId="{8D9647BF-AB6E-1FAE-7F3C-A3100BA69F15}"/>
          </ac:spMkLst>
        </pc:spChg>
        <pc:picChg chg="add mod">
          <ac:chgData name="kotha varshika kumari" userId="9fd7eaea597da0de" providerId="LiveId" clId="{F3C0D179-87AE-4815-A06C-3D8DF02AD37C}" dt="2023-04-04T04:09:50.552" v="387" actId="1076"/>
          <ac:picMkLst>
            <pc:docMk/>
            <pc:sldMk cId="4012477344" sldId="325"/>
            <ac:picMk id="4" creationId="{B45A863D-55C5-4FF9-0050-2D6969D3FAD1}"/>
          </ac:picMkLst>
        </pc:picChg>
      </pc:sldChg>
      <pc:sldChg chg="addSp delSp modSp new mod">
        <pc:chgData name="kotha varshika kumari" userId="9fd7eaea597da0de" providerId="LiveId" clId="{F3C0D179-87AE-4815-A06C-3D8DF02AD37C}" dt="2023-04-04T04:13:37.786" v="458" actId="20577"/>
        <pc:sldMkLst>
          <pc:docMk/>
          <pc:sldMk cId="3142681966" sldId="326"/>
        </pc:sldMkLst>
        <pc:spChg chg="add mod">
          <ac:chgData name="kotha varshika kumari" userId="9fd7eaea597da0de" providerId="LiveId" clId="{F3C0D179-87AE-4815-A06C-3D8DF02AD37C}" dt="2023-04-04T04:12:20.086" v="436" actId="1076"/>
          <ac:spMkLst>
            <pc:docMk/>
            <pc:sldMk cId="3142681966" sldId="326"/>
            <ac:spMk id="3" creationId="{AC37D6FE-8F4E-4BAD-7F09-12DD82E59C7E}"/>
          </ac:spMkLst>
        </pc:spChg>
        <pc:spChg chg="add del mod">
          <ac:chgData name="kotha varshika kumari" userId="9fd7eaea597da0de" providerId="LiveId" clId="{F3C0D179-87AE-4815-A06C-3D8DF02AD37C}" dt="2023-04-04T04:13:03.381" v="443" actId="21"/>
          <ac:spMkLst>
            <pc:docMk/>
            <pc:sldMk cId="3142681966" sldId="326"/>
            <ac:spMk id="7" creationId="{AB34AF66-F1DC-11CD-C503-DC6CF7C343D7}"/>
          </ac:spMkLst>
        </pc:spChg>
        <pc:spChg chg="add mod">
          <ac:chgData name="kotha varshika kumari" userId="9fd7eaea597da0de" providerId="LiveId" clId="{F3C0D179-87AE-4815-A06C-3D8DF02AD37C}" dt="2023-04-04T04:13:37.786" v="458" actId="20577"/>
          <ac:spMkLst>
            <pc:docMk/>
            <pc:sldMk cId="3142681966" sldId="326"/>
            <ac:spMk id="8" creationId="{25E7760A-137F-E2B6-0E5B-671B4D0E67B2}"/>
          </ac:spMkLst>
        </pc:spChg>
        <pc:spChg chg="add del mod">
          <ac:chgData name="kotha varshika kumari" userId="9fd7eaea597da0de" providerId="LiveId" clId="{F3C0D179-87AE-4815-A06C-3D8DF02AD37C}" dt="2023-04-04T04:13:22.836" v="447"/>
          <ac:spMkLst>
            <pc:docMk/>
            <pc:sldMk cId="3142681966" sldId="326"/>
            <ac:spMk id="9" creationId="{D8A31027-D8D0-C43B-259F-0F3D0B8EF99B}"/>
          </ac:spMkLst>
        </pc:spChg>
        <pc:picChg chg="add mod">
          <ac:chgData name="kotha varshika kumari" userId="9fd7eaea597da0de" providerId="LiveId" clId="{F3C0D179-87AE-4815-A06C-3D8DF02AD37C}" dt="2023-04-04T04:12:38.764" v="438" actId="1076"/>
          <ac:picMkLst>
            <pc:docMk/>
            <pc:sldMk cId="3142681966" sldId="326"/>
            <ac:picMk id="4" creationId="{F217E214-A9F0-D70A-504E-C33FC1E90D6B}"/>
          </ac:picMkLst>
        </pc:picChg>
        <pc:picChg chg="add mod">
          <ac:chgData name="kotha varshika kumari" userId="9fd7eaea597da0de" providerId="LiveId" clId="{F3C0D179-87AE-4815-A06C-3D8DF02AD37C}" dt="2023-04-04T04:13:07.624" v="444" actId="1076"/>
          <ac:picMkLst>
            <pc:docMk/>
            <pc:sldMk cId="3142681966" sldId="326"/>
            <ac:picMk id="5" creationId="{42186E3C-7509-D6F5-CFE0-0A46B4C1C98A}"/>
          </ac:picMkLst>
        </pc:picChg>
      </pc:sldChg>
      <pc:sldChg chg="addSp modSp new mod">
        <pc:chgData name="kotha varshika kumari" userId="9fd7eaea597da0de" providerId="LiveId" clId="{F3C0D179-87AE-4815-A06C-3D8DF02AD37C}" dt="2023-04-04T04:14:54.561" v="473"/>
        <pc:sldMkLst>
          <pc:docMk/>
          <pc:sldMk cId="3340111320" sldId="327"/>
        </pc:sldMkLst>
        <pc:spChg chg="add mod">
          <ac:chgData name="kotha varshika kumari" userId="9fd7eaea597da0de" providerId="LiveId" clId="{F3C0D179-87AE-4815-A06C-3D8DF02AD37C}" dt="2023-04-04T04:14:42.567" v="472" actId="20577"/>
          <ac:spMkLst>
            <pc:docMk/>
            <pc:sldMk cId="3340111320" sldId="327"/>
            <ac:spMk id="4" creationId="{28FEF40A-F3EB-FA83-3052-54F0BF0D7E89}"/>
          </ac:spMkLst>
        </pc:spChg>
        <pc:picChg chg="add mod">
          <ac:chgData name="kotha varshika kumari" userId="9fd7eaea597da0de" providerId="LiveId" clId="{F3C0D179-87AE-4815-A06C-3D8DF02AD37C}" dt="2023-04-04T04:14:21.551" v="460"/>
          <ac:picMkLst>
            <pc:docMk/>
            <pc:sldMk cId="3340111320" sldId="327"/>
            <ac:picMk id="2" creationId="{9D71403D-96B1-231F-10C5-D989AE03575E}"/>
          </ac:picMkLst>
        </pc:picChg>
        <pc:picChg chg="add mod">
          <ac:chgData name="kotha varshika kumari" userId="9fd7eaea597da0de" providerId="LiveId" clId="{F3C0D179-87AE-4815-A06C-3D8DF02AD37C}" dt="2023-04-04T04:14:54.561" v="473"/>
          <ac:picMkLst>
            <pc:docMk/>
            <pc:sldMk cId="3340111320" sldId="327"/>
            <ac:picMk id="5" creationId="{BEA682CB-09D8-C42A-0CDE-2525DD67EADC}"/>
          </ac:picMkLst>
        </pc:picChg>
      </pc:sldChg>
      <pc:sldChg chg="addSp modSp new mod">
        <pc:chgData name="kotha varshika kumari" userId="9fd7eaea597da0de" providerId="LiveId" clId="{F3C0D179-87AE-4815-A06C-3D8DF02AD37C}" dt="2023-04-04T04:17:19.838" v="544" actId="20577"/>
        <pc:sldMkLst>
          <pc:docMk/>
          <pc:sldMk cId="4096647726" sldId="328"/>
        </pc:sldMkLst>
        <pc:spChg chg="add mod">
          <ac:chgData name="kotha varshika kumari" userId="9fd7eaea597da0de" providerId="LiveId" clId="{F3C0D179-87AE-4815-A06C-3D8DF02AD37C}" dt="2023-04-04T04:15:53.482" v="526" actId="20577"/>
          <ac:spMkLst>
            <pc:docMk/>
            <pc:sldMk cId="4096647726" sldId="328"/>
            <ac:spMk id="3" creationId="{2A2F232B-EC70-8AAB-8BF5-68469814C523}"/>
          </ac:spMkLst>
        </pc:spChg>
        <pc:spChg chg="add mod">
          <ac:chgData name="kotha varshika kumari" userId="9fd7eaea597da0de" providerId="LiveId" clId="{F3C0D179-87AE-4815-A06C-3D8DF02AD37C}" dt="2023-04-04T04:17:19.838" v="544" actId="20577"/>
          <ac:spMkLst>
            <pc:docMk/>
            <pc:sldMk cId="4096647726" sldId="328"/>
            <ac:spMk id="6" creationId="{A279BA95-806B-7458-94C6-3B9D29B3540E}"/>
          </ac:spMkLst>
        </pc:spChg>
        <pc:picChg chg="add mod">
          <ac:chgData name="kotha varshika kumari" userId="9fd7eaea597da0de" providerId="LiveId" clId="{F3C0D179-87AE-4815-A06C-3D8DF02AD37C}" dt="2023-04-04T04:16:09.363" v="527"/>
          <ac:picMkLst>
            <pc:docMk/>
            <pc:sldMk cId="4096647726" sldId="328"/>
            <ac:picMk id="4" creationId="{3CA3E69E-A5CB-8105-4CE4-2FD02BE71F17}"/>
          </ac:picMkLst>
        </pc:picChg>
      </pc:sldChg>
      <pc:sldChg chg="addSp modSp new mod">
        <pc:chgData name="kotha varshika kumari" userId="9fd7eaea597da0de" providerId="LiveId" clId="{F3C0D179-87AE-4815-A06C-3D8DF02AD37C}" dt="2023-04-04T04:19:43.697" v="579" actId="1076"/>
        <pc:sldMkLst>
          <pc:docMk/>
          <pc:sldMk cId="1249364047" sldId="329"/>
        </pc:sldMkLst>
        <pc:spChg chg="add mod">
          <ac:chgData name="kotha varshika kumari" userId="9fd7eaea597da0de" providerId="LiveId" clId="{F3C0D179-87AE-4815-A06C-3D8DF02AD37C}" dt="2023-04-04T04:18:38.194" v="577" actId="14100"/>
          <ac:spMkLst>
            <pc:docMk/>
            <pc:sldMk cId="1249364047" sldId="329"/>
            <ac:spMk id="4" creationId="{A2FE038F-4294-3598-72BA-CDF49856C711}"/>
          </ac:spMkLst>
        </pc:spChg>
        <pc:picChg chg="add mod">
          <ac:chgData name="kotha varshika kumari" userId="9fd7eaea597da0de" providerId="LiveId" clId="{F3C0D179-87AE-4815-A06C-3D8DF02AD37C}" dt="2023-04-04T04:17:42.391" v="546"/>
          <ac:picMkLst>
            <pc:docMk/>
            <pc:sldMk cId="1249364047" sldId="329"/>
            <ac:picMk id="2" creationId="{E606C96A-E5F9-54B6-FC29-33B2893B538B}"/>
          </ac:picMkLst>
        </pc:picChg>
        <pc:picChg chg="add mod">
          <ac:chgData name="kotha varshika kumari" userId="9fd7eaea597da0de" providerId="LiveId" clId="{F3C0D179-87AE-4815-A06C-3D8DF02AD37C}" dt="2023-04-04T04:19:43.697" v="579" actId="1076"/>
          <ac:picMkLst>
            <pc:docMk/>
            <pc:sldMk cId="1249364047" sldId="329"/>
            <ac:picMk id="5" creationId="{8240D47E-7B88-6C63-9E7F-D3D6348C4A35}"/>
          </ac:picMkLst>
        </pc:picChg>
      </pc:sldChg>
      <pc:sldChg chg="addSp modSp new mod">
        <pc:chgData name="kotha varshika kumari" userId="9fd7eaea597da0de" providerId="LiveId" clId="{F3C0D179-87AE-4815-A06C-3D8DF02AD37C}" dt="2023-04-04T04:22:16.640" v="640" actId="20577"/>
        <pc:sldMkLst>
          <pc:docMk/>
          <pc:sldMk cId="4077787192" sldId="330"/>
        </pc:sldMkLst>
        <pc:spChg chg="add mod">
          <ac:chgData name="kotha varshika kumari" userId="9fd7eaea597da0de" providerId="LiveId" clId="{F3C0D179-87AE-4815-A06C-3D8DF02AD37C}" dt="2023-04-04T04:21:11.726" v="622" actId="20577"/>
          <ac:spMkLst>
            <pc:docMk/>
            <pc:sldMk cId="4077787192" sldId="330"/>
            <ac:spMk id="3" creationId="{DC0852C1-29A1-5CAC-AEBC-298CF34D8361}"/>
          </ac:spMkLst>
        </pc:spChg>
        <pc:spChg chg="add mod">
          <ac:chgData name="kotha varshika kumari" userId="9fd7eaea597da0de" providerId="LiveId" clId="{F3C0D179-87AE-4815-A06C-3D8DF02AD37C}" dt="2023-04-04T04:22:16.640" v="640" actId="20577"/>
          <ac:spMkLst>
            <pc:docMk/>
            <pc:sldMk cId="4077787192" sldId="330"/>
            <ac:spMk id="6" creationId="{4FE6110B-7D0A-F495-3CC4-94FD8949B0CA}"/>
          </ac:spMkLst>
        </pc:spChg>
        <pc:picChg chg="add mod">
          <ac:chgData name="kotha varshika kumari" userId="9fd7eaea597da0de" providerId="LiveId" clId="{F3C0D179-87AE-4815-A06C-3D8DF02AD37C}" dt="2023-04-04T04:21:51.435" v="625" actId="1076"/>
          <ac:picMkLst>
            <pc:docMk/>
            <pc:sldMk cId="4077787192" sldId="330"/>
            <ac:picMk id="4" creationId="{860E0DFC-C6F9-9322-3EE6-132CA366C212}"/>
          </ac:picMkLst>
        </pc:picChg>
      </pc:sldChg>
      <pc:sldChg chg="addSp modSp new mod">
        <pc:chgData name="kotha varshika kumari" userId="9fd7eaea597da0de" providerId="LiveId" clId="{F3C0D179-87AE-4815-A06C-3D8DF02AD37C}" dt="2023-04-04T04:26:30.474" v="699" actId="20577"/>
        <pc:sldMkLst>
          <pc:docMk/>
          <pc:sldMk cId="1617100177" sldId="331"/>
        </pc:sldMkLst>
        <pc:spChg chg="add mod">
          <ac:chgData name="kotha varshika kumari" userId="9fd7eaea597da0de" providerId="LiveId" clId="{F3C0D179-87AE-4815-A06C-3D8DF02AD37C}" dt="2023-04-04T04:26:22.786" v="687" actId="20577"/>
          <ac:spMkLst>
            <pc:docMk/>
            <pc:sldMk cId="1617100177" sldId="331"/>
            <ac:spMk id="4" creationId="{D01FC960-AE80-DD9D-9879-6FAE9E8B7209}"/>
          </ac:spMkLst>
        </pc:spChg>
        <pc:spChg chg="add mod">
          <ac:chgData name="kotha varshika kumari" userId="9fd7eaea597da0de" providerId="LiveId" clId="{F3C0D179-87AE-4815-A06C-3D8DF02AD37C}" dt="2023-04-04T04:26:30.474" v="699" actId="20577"/>
          <ac:spMkLst>
            <pc:docMk/>
            <pc:sldMk cId="1617100177" sldId="331"/>
            <ac:spMk id="7" creationId="{D0665768-EE66-E217-A4CF-17E52607826F}"/>
          </ac:spMkLst>
        </pc:spChg>
        <pc:picChg chg="add mod">
          <ac:chgData name="kotha varshika kumari" userId="9fd7eaea597da0de" providerId="LiveId" clId="{F3C0D179-87AE-4815-A06C-3D8DF02AD37C}" dt="2023-04-04T04:23:01.399" v="642"/>
          <ac:picMkLst>
            <pc:docMk/>
            <pc:sldMk cId="1617100177" sldId="331"/>
            <ac:picMk id="2" creationId="{97728A96-C884-C43B-F24A-20877594DB88}"/>
          </ac:picMkLst>
        </pc:picChg>
        <pc:picChg chg="add mod">
          <ac:chgData name="kotha varshika kumari" userId="9fd7eaea597da0de" providerId="LiveId" clId="{F3C0D179-87AE-4815-A06C-3D8DF02AD37C}" dt="2023-04-04T04:23:22.454" v="646"/>
          <ac:picMkLst>
            <pc:docMk/>
            <pc:sldMk cId="1617100177" sldId="331"/>
            <ac:picMk id="5" creationId="{D66D009F-D957-F9D8-48FF-3956CB4E72AB}"/>
          </ac:picMkLst>
        </pc:picChg>
      </pc:sldChg>
      <pc:sldChg chg="addSp modSp new mod">
        <pc:chgData name="kotha varshika kumari" userId="9fd7eaea597da0de" providerId="LiveId" clId="{F3C0D179-87AE-4815-A06C-3D8DF02AD37C}" dt="2023-04-04T04:29:33.357" v="817" actId="2710"/>
        <pc:sldMkLst>
          <pc:docMk/>
          <pc:sldMk cId="3023260634" sldId="332"/>
        </pc:sldMkLst>
        <pc:spChg chg="add mod">
          <ac:chgData name="kotha varshika kumari" userId="9fd7eaea597da0de" providerId="LiveId" clId="{F3C0D179-87AE-4815-A06C-3D8DF02AD37C}" dt="2023-04-04T04:29:33.357" v="817" actId="2710"/>
          <ac:spMkLst>
            <pc:docMk/>
            <pc:sldMk cId="3023260634" sldId="332"/>
            <ac:spMk id="4" creationId="{7EA7BA19-6707-A5A1-6454-AB57F38DDBB7}"/>
          </ac:spMkLst>
        </pc:spChg>
        <pc:picChg chg="add mod">
          <ac:chgData name="kotha varshika kumari" userId="9fd7eaea597da0de" providerId="LiveId" clId="{F3C0D179-87AE-4815-A06C-3D8DF02AD37C}" dt="2023-04-04T04:27:02.972" v="702" actId="1076"/>
          <ac:picMkLst>
            <pc:docMk/>
            <pc:sldMk cId="3023260634" sldId="332"/>
            <ac:picMk id="2" creationId="{F1BC9D2C-169D-0D58-CC9B-BB0AE67A4C37}"/>
          </ac:picMkLst>
        </pc:picChg>
      </pc:sldChg>
      <pc:sldChg chg="addSp modSp new mod">
        <pc:chgData name="kotha varshika kumari" userId="9fd7eaea597da0de" providerId="LiveId" clId="{F3C0D179-87AE-4815-A06C-3D8DF02AD37C}" dt="2023-04-04T04:30:36.954" v="836" actId="1076"/>
        <pc:sldMkLst>
          <pc:docMk/>
          <pc:sldMk cId="2832098626" sldId="333"/>
        </pc:sldMkLst>
        <pc:spChg chg="add mod">
          <ac:chgData name="kotha varshika kumari" userId="9fd7eaea597da0de" providerId="LiveId" clId="{F3C0D179-87AE-4815-A06C-3D8DF02AD37C}" dt="2023-04-04T04:30:32.608" v="835" actId="20577"/>
          <ac:spMkLst>
            <pc:docMk/>
            <pc:sldMk cId="2832098626" sldId="333"/>
            <ac:spMk id="4" creationId="{FF2F33EA-A044-21B3-18D9-4D42BD0414E0}"/>
          </ac:spMkLst>
        </pc:spChg>
        <pc:picChg chg="add mod">
          <ac:chgData name="kotha varshika kumari" userId="9fd7eaea597da0de" providerId="LiveId" clId="{F3C0D179-87AE-4815-A06C-3D8DF02AD37C}" dt="2023-04-04T04:30:36.954" v="836" actId="1076"/>
          <ac:picMkLst>
            <pc:docMk/>
            <pc:sldMk cId="2832098626" sldId="333"/>
            <ac:picMk id="2" creationId="{C0169A0D-1D3E-576E-44B4-5D805D8076E6}"/>
          </ac:picMkLst>
        </pc:picChg>
        <pc:picChg chg="add mod">
          <ac:chgData name="kotha varshika kumari" userId="9fd7eaea597da0de" providerId="LiveId" clId="{F3C0D179-87AE-4815-A06C-3D8DF02AD37C}" dt="2023-04-04T04:30:24.921" v="833"/>
          <ac:picMkLst>
            <pc:docMk/>
            <pc:sldMk cId="2832098626" sldId="333"/>
            <ac:picMk id="5" creationId="{413B5AB8-A782-7A74-28BC-584145C87663}"/>
          </ac:picMkLst>
        </pc:picChg>
      </pc:sldChg>
      <pc:sldChg chg="addSp modSp new mod">
        <pc:chgData name="kotha varshika kumari" userId="9fd7eaea597da0de" providerId="LiveId" clId="{F3C0D179-87AE-4815-A06C-3D8DF02AD37C}" dt="2023-04-04T04:31:34.757" v="862" actId="1076"/>
        <pc:sldMkLst>
          <pc:docMk/>
          <pc:sldMk cId="1240552616" sldId="334"/>
        </pc:sldMkLst>
        <pc:spChg chg="add mod">
          <ac:chgData name="kotha varshika kumari" userId="9fd7eaea597da0de" providerId="LiveId" clId="{F3C0D179-87AE-4815-A06C-3D8DF02AD37C}" dt="2023-04-04T04:31:20.493" v="860" actId="20577"/>
          <ac:spMkLst>
            <pc:docMk/>
            <pc:sldMk cId="1240552616" sldId="334"/>
            <ac:spMk id="3" creationId="{9844E1F9-6F11-78FC-E4D8-BF3785CC7FC2}"/>
          </ac:spMkLst>
        </pc:spChg>
        <pc:picChg chg="add mod">
          <ac:chgData name="kotha varshika kumari" userId="9fd7eaea597da0de" providerId="LiveId" clId="{F3C0D179-87AE-4815-A06C-3D8DF02AD37C}" dt="2023-04-04T04:31:34.757" v="862" actId="1076"/>
          <ac:picMkLst>
            <pc:docMk/>
            <pc:sldMk cId="1240552616" sldId="334"/>
            <ac:picMk id="4" creationId="{45091E96-17E4-3E7C-948D-DCE59384F7B7}"/>
          </ac:picMkLst>
        </pc:picChg>
      </pc:sldChg>
      <pc:sldChg chg="addSp modSp new mod">
        <pc:chgData name="kotha varshika kumari" userId="9fd7eaea597da0de" providerId="LiveId" clId="{F3C0D179-87AE-4815-A06C-3D8DF02AD37C}" dt="2023-04-04T04:35:05.586" v="988" actId="20577"/>
        <pc:sldMkLst>
          <pc:docMk/>
          <pc:sldMk cId="4003066523" sldId="335"/>
        </pc:sldMkLst>
        <pc:spChg chg="add mod">
          <ac:chgData name="kotha varshika kumari" userId="9fd7eaea597da0de" providerId="LiveId" clId="{F3C0D179-87AE-4815-A06C-3D8DF02AD37C}" dt="2023-04-04T04:32:47.929" v="925" actId="20577"/>
          <ac:spMkLst>
            <pc:docMk/>
            <pc:sldMk cId="4003066523" sldId="335"/>
            <ac:spMk id="3" creationId="{B06520DB-0759-8672-9413-2A4BE8ACE819}"/>
          </ac:spMkLst>
        </pc:spChg>
        <pc:spChg chg="add mod">
          <ac:chgData name="kotha varshika kumari" userId="9fd7eaea597da0de" providerId="LiveId" clId="{F3C0D179-87AE-4815-A06C-3D8DF02AD37C}" dt="2023-04-04T04:35:05.586" v="988" actId="20577"/>
          <ac:spMkLst>
            <pc:docMk/>
            <pc:sldMk cId="4003066523" sldId="335"/>
            <ac:spMk id="6" creationId="{8EB34441-7277-BE1F-7A87-49BECF36FD17}"/>
          </ac:spMkLst>
        </pc:spChg>
        <pc:picChg chg="add mod">
          <ac:chgData name="kotha varshika kumari" userId="9fd7eaea597da0de" providerId="LiveId" clId="{F3C0D179-87AE-4815-A06C-3D8DF02AD37C}" dt="2023-04-04T04:34:09.872" v="926"/>
          <ac:picMkLst>
            <pc:docMk/>
            <pc:sldMk cId="4003066523" sldId="335"/>
            <ac:picMk id="4" creationId="{D2E22561-DB1F-F89B-B38F-9799906BB60D}"/>
          </ac:picMkLst>
        </pc:picChg>
      </pc:sldChg>
      <pc:sldChg chg="addSp modSp new mod">
        <pc:chgData name="kotha varshika kumari" userId="9fd7eaea597da0de" providerId="LiveId" clId="{F3C0D179-87AE-4815-A06C-3D8DF02AD37C}" dt="2023-04-04T04:38:38.661" v="1054"/>
        <pc:sldMkLst>
          <pc:docMk/>
          <pc:sldMk cId="65354482" sldId="336"/>
        </pc:sldMkLst>
        <pc:spChg chg="add mod">
          <ac:chgData name="kotha varshika kumari" userId="9fd7eaea597da0de" providerId="LiveId" clId="{F3C0D179-87AE-4815-A06C-3D8DF02AD37C}" dt="2023-04-04T04:36:02.416" v="1031" actId="20577"/>
          <ac:spMkLst>
            <pc:docMk/>
            <pc:sldMk cId="65354482" sldId="336"/>
            <ac:spMk id="3" creationId="{14A776CD-2556-C03C-6E98-89C1CB527B79}"/>
          </ac:spMkLst>
        </pc:spChg>
        <pc:spChg chg="add mod">
          <ac:chgData name="kotha varshika kumari" userId="9fd7eaea597da0de" providerId="LiveId" clId="{F3C0D179-87AE-4815-A06C-3D8DF02AD37C}" dt="2023-04-04T04:38:38.661" v="1054"/>
          <ac:spMkLst>
            <pc:docMk/>
            <pc:sldMk cId="65354482" sldId="336"/>
            <ac:spMk id="6" creationId="{A5F95F03-D16C-0756-8AE7-2B7431097EC9}"/>
          </ac:spMkLst>
        </pc:spChg>
        <pc:picChg chg="add mod">
          <ac:chgData name="kotha varshika kumari" userId="9fd7eaea597da0de" providerId="LiveId" clId="{F3C0D179-87AE-4815-A06C-3D8DF02AD37C}" dt="2023-04-04T04:36:29.092" v="1033" actId="1076"/>
          <ac:picMkLst>
            <pc:docMk/>
            <pc:sldMk cId="65354482" sldId="336"/>
            <ac:picMk id="4" creationId="{7BA6F136-8F62-3A86-8B85-73C940C323D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62DC-1D01-09E9-3E0B-ADA2686B5E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FD3F76-C29C-6526-4F55-7850DBD16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68515E-D99D-A789-5FA9-7310FA29838B}"/>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5" name="Footer Placeholder 4">
            <a:extLst>
              <a:ext uri="{FF2B5EF4-FFF2-40B4-BE49-F238E27FC236}">
                <a16:creationId xmlns:a16="http://schemas.microsoft.com/office/drawing/2014/main" id="{47CB2703-6CA9-FC1B-3E87-758200BAD0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135F96-D6B9-595B-B1BE-ECF872BBFC6D}"/>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2761109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F247-7559-4462-205F-58CBCC4229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5FDAA6-1568-508B-22E6-2580B0B05E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6FEEF5-7EAA-1E3D-67F8-646806936961}"/>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5" name="Footer Placeholder 4">
            <a:extLst>
              <a:ext uri="{FF2B5EF4-FFF2-40B4-BE49-F238E27FC236}">
                <a16:creationId xmlns:a16="http://schemas.microsoft.com/office/drawing/2014/main" id="{B301E437-2C68-54E1-DE41-95881C0A8F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12DACA-8A5E-4DAB-BF3E-93DB9511B97D}"/>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397846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1D50A4-F875-642A-6865-BE108D7270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62C6A8-AC2B-F240-56EA-0885D9CBBE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8A8065-9530-8CAD-356E-F0C28342E7F0}"/>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5" name="Footer Placeholder 4">
            <a:extLst>
              <a:ext uri="{FF2B5EF4-FFF2-40B4-BE49-F238E27FC236}">
                <a16:creationId xmlns:a16="http://schemas.microsoft.com/office/drawing/2014/main" id="{10AE0D5A-8F93-408B-0C9A-6CDDDAD8D7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652BEA-83E7-B903-9761-650A5FEED495}"/>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164328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B94BF-0E1E-B875-D28D-432AA93A9D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C56AE0-08E9-FA4E-AA54-BAB7EF1DB0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E177E4-CC71-AF22-4219-ED3AF533F4F5}"/>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5" name="Footer Placeholder 4">
            <a:extLst>
              <a:ext uri="{FF2B5EF4-FFF2-40B4-BE49-F238E27FC236}">
                <a16:creationId xmlns:a16="http://schemas.microsoft.com/office/drawing/2014/main" id="{49DD5E95-AE80-1034-84BA-56841BCCF0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87D749-18D1-FBE4-C6B2-79215152ACE0}"/>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154599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0FBE-C6FA-90DE-DDAF-E69C17DB6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30A35B-6E0A-B8F9-8BB3-A8C864E4B4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EDBD59-0580-E20F-A97E-ED4B899957A3}"/>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5" name="Footer Placeholder 4">
            <a:extLst>
              <a:ext uri="{FF2B5EF4-FFF2-40B4-BE49-F238E27FC236}">
                <a16:creationId xmlns:a16="http://schemas.microsoft.com/office/drawing/2014/main" id="{94DBDC83-C73C-4F77-F4FA-C65AA367D5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E759F6-D5D8-8D96-033F-31067BDF5F7E}"/>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2252864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8ADD-369D-3317-E9C2-A06C1EDA21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FA40A5-1162-4231-383F-F66DB91623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1F4618-A09C-DCF4-0B23-FEB7B08306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CE3BBA-6854-359A-5921-8E621BE9ABCE}"/>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6" name="Footer Placeholder 5">
            <a:extLst>
              <a:ext uri="{FF2B5EF4-FFF2-40B4-BE49-F238E27FC236}">
                <a16:creationId xmlns:a16="http://schemas.microsoft.com/office/drawing/2014/main" id="{75C97889-5E0A-8A35-8B2E-A5319ECC74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914805-5730-03C7-CCE2-E40C542CDA8F}"/>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3947965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1B8D0-4D4F-661D-B3B9-A0CA03730C3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33B4B0-EB84-86FF-FFB1-AFEE0FCE2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6781CA-C74D-CE1A-1ABA-A3BAFFCC1E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E36A33-8171-B285-61E2-2DC34F7ACB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BD3815-A98E-3A46-FDF0-386712AE80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B00A2A-7596-3B93-55AA-A80A8EBA37FD}"/>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8" name="Footer Placeholder 7">
            <a:extLst>
              <a:ext uri="{FF2B5EF4-FFF2-40B4-BE49-F238E27FC236}">
                <a16:creationId xmlns:a16="http://schemas.microsoft.com/office/drawing/2014/main" id="{8C526617-BF71-9202-2189-493E9CC99A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7A14E1-0951-2431-30D8-C0BCF83F3DDB}"/>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1722358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048D-BC37-527E-08E1-C269E03B48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D034AC-F94D-55F5-9122-B614CB363A6A}"/>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4" name="Footer Placeholder 3">
            <a:extLst>
              <a:ext uri="{FF2B5EF4-FFF2-40B4-BE49-F238E27FC236}">
                <a16:creationId xmlns:a16="http://schemas.microsoft.com/office/drawing/2014/main" id="{28D6A596-9329-CA7E-F40C-BA7B924F17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618E1F-F080-DA42-8BC3-B904B76AE11E}"/>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128272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B82BFC-F191-9186-8C1A-ADFBFFA8711C}"/>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3" name="Footer Placeholder 2">
            <a:extLst>
              <a:ext uri="{FF2B5EF4-FFF2-40B4-BE49-F238E27FC236}">
                <a16:creationId xmlns:a16="http://schemas.microsoft.com/office/drawing/2014/main" id="{5154DAD9-432B-975F-737C-6DA67FFE2E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15C1DDC-2CEF-BFC7-26E5-07F550E3484F}"/>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1954566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4ADE-1D5A-0B33-471C-296B594B0E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EF87ED-9221-D807-1E68-65A23A0C5C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E5EE0A-07F5-BC62-31AB-87A10D819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23AC30-B948-ADD3-96AE-69B7B05A2431}"/>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6" name="Footer Placeholder 5">
            <a:extLst>
              <a:ext uri="{FF2B5EF4-FFF2-40B4-BE49-F238E27FC236}">
                <a16:creationId xmlns:a16="http://schemas.microsoft.com/office/drawing/2014/main" id="{4737C4F9-E1C1-CEEA-655D-0FC2A66A71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9C0FB6-D168-4FE1-4665-D2CF5F24D6A6}"/>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312604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0990-56E1-34E2-D18F-120F2561D1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8427421-67C5-1EA3-5DAE-C0A57EA9AD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D3604F5-BC83-C383-55D4-4A7698B64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5DCDEF-6CFB-B00C-61EE-1CF56800C1C9}"/>
              </a:ext>
            </a:extLst>
          </p:cNvPr>
          <p:cNvSpPr>
            <a:spLocks noGrp="1"/>
          </p:cNvSpPr>
          <p:nvPr>
            <p:ph type="dt" sz="half" idx="10"/>
          </p:nvPr>
        </p:nvSpPr>
        <p:spPr/>
        <p:txBody>
          <a:bodyPr/>
          <a:lstStyle/>
          <a:p>
            <a:fld id="{35CDB14C-00CC-471D-8FF8-3716BE4BD0E9}" type="datetimeFigureOut">
              <a:rPr lang="en-IN" smtClean="0"/>
              <a:t>04-04-2023</a:t>
            </a:fld>
            <a:endParaRPr lang="en-IN"/>
          </a:p>
        </p:txBody>
      </p:sp>
      <p:sp>
        <p:nvSpPr>
          <p:cNvPr id="6" name="Footer Placeholder 5">
            <a:extLst>
              <a:ext uri="{FF2B5EF4-FFF2-40B4-BE49-F238E27FC236}">
                <a16:creationId xmlns:a16="http://schemas.microsoft.com/office/drawing/2014/main" id="{73A63248-0C0E-CEE0-5799-ACEAFFAE22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06D33E-3E99-9681-2AC5-3D00ACE2582B}"/>
              </a:ext>
            </a:extLst>
          </p:cNvPr>
          <p:cNvSpPr>
            <a:spLocks noGrp="1"/>
          </p:cNvSpPr>
          <p:nvPr>
            <p:ph type="sldNum" sz="quarter" idx="12"/>
          </p:nvPr>
        </p:nvSpPr>
        <p:spPr/>
        <p:txBody>
          <a:bodyPr/>
          <a:lstStyle/>
          <a:p>
            <a:fld id="{ED3BE4B7-55B3-4D0E-82BD-0611A0B6FAB9}" type="slidenum">
              <a:rPr lang="en-IN" smtClean="0"/>
              <a:t>‹#›</a:t>
            </a:fld>
            <a:endParaRPr lang="en-IN"/>
          </a:p>
        </p:txBody>
      </p:sp>
    </p:spTree>
    <p:extLst>
      <p:ext uri="{BB962C8B-B14F-4D97-AF65-F5344CB8AC3E}">
        <p14:creationId xmlns:p14="http://schemas.microsoft.com/office/powerpoint/2010/main" val="3728454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E355A7-8CB2-BC6F-039F-CFFF171DEF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816547-3C21-ED9F-B2D2-20BE2D21EE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722A29-7FCA-1A12-45BF-D16A4F800A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DB14C-00CC-471D-8FF8-3716BE4BD0E9}" type="datetimeFigureOut">
              <a:rPr lang="en-IN" smtClean="0"/>
              <a:t>04-04-2023</a:t>
            </a:fld>
            <a:endParaRPr lang="en-IN"/>
          </a:p>
        </p:txBody>
      </p:sp>
      <p:sp>
        <p:nvSpPr>
          <p:cNvPr id="5" name="Footer Placeholder 4">
            <a:extLst>
              <a:ext uri="{FF2B5EF4-FFF2-40B4-BE49-F238E27FC236}">
                <a16:creationId xmlns:a16="http://schemas.microsoft.com/office/drawing/2014/main" id="{FB358025-0C55-11ED-7A15-0F2B02EF8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64777A-2670-45CA-08E3-6879D9B25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BE4B7-55B3-4D0E-82BD-0611A0B6FAB9}" type="slidenum">
              <a:rPr lang="en-IN" smtClean="0"/>
              <a:t>‹#›</a:t>
            </a:fld>
            <a:endParaRPr lang="en-IN"/>
          </a:p>
        </p:txBody>
      </p:sp>
    </p:spTree>
    <p:extLst>
      <p:ext uri="{BB962C8B-B14F-4D97-AF65-F5344CB8AC3E}">
        <p14:creationId xmlns:p14="http://schemas.microsoft.com/office/powerpoint/2010/main" val="616537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0DF2-45EC-4576-56A0-3B9EF768E6BF}"/>
              </a:ext>
            </a:extLst>
          </p:cNvPr>
          <p:cNvSpPr>
            <a:spLocks noGrp="1"/>
          </p:cNvSpPr>
          <p:nvPr>
            <p:ph type="ctrTitle"/>
          </p:nvPr>
        </p:nvSpPr>
        <p:spPr>
          <a:xfrm>
            <a:off x="1524000" y="1122363"/>
            <a:ext cx="9144000" cy="1123532"/>
          </a:xfrm>
        </p:spPr>
        <p:txBody>
          <a:bodyPr>
            <a:normAutofit/>
          </a:bodyPr>
          <a:lstStyle/>
          <a:p>
            <a:r>
              <a:rPr lang="en-IN" sz="7200" dirty="0">
                <a:latin typeface="Times New Roman" panose="02020603050405020304" pitchFamily="18" charset="0"/>
                <a:cs typeface="Times New Roman" panose="02020603050405020304" pitchFamily="18" charset="0"/>
              </a:rPr>
              <a:t>Amazon Web Services</a:t>
            </a:r>
          </a:p>
        </p:txBody>
      </p:sp>
      <p:sp>
        <p:nvSpPr>
          <p:cNvPr id="3" name="Subtitle 2">
            <a:extLst>
              <a:ext uri="{FF2B5EF4-FFF2-40B4-BE49-F238E27FC236}">
                <a16:creationId xmlns:a16="http://schemas.microsoft.com/office/drawing/2014/main" id="{7F861063-FCB4-2A61-1099-92471375CD78}"/>
              </a:ext>
            </a:extLst>
          </p:cNvPr>
          <p:cNvSpPr>
            <a:spLocks noGrp="1"/>
          </p:cNvSpPr>
          <p:nvPr>
            <p:ph type="subTitle" idx="1"/>
          </p:nvPr>
        </p:nvSpPr>
        <p:spPr>
          <a:xfrm>
            <a:off x="1524000" y="3602038"/>
            <a:ext cx="9144000" cy="448594"/>
          </a:xfrm>
        </p:spPr>
        <p:txBody>
          <a:bodyPr>
            <a:noAutofit/>
          </a:bodyPr>
          <a:lstStyle/>
          <a:p>
            <a:r>
              <a:rPr lang="en-IN" sz="2800" dirty="0" err="1">
                <a:latin typeface="Times New Roman" panose="02020603050405020304" pitchFamily="18" charset="0"/>
                <a:cs typeface="Times New Roman" panose="02020603050405020304" pitchFamily="18" charset="0"/>
              </a:rPr>
              <a:t>K.Varshika</a:t>
            </a:r>
            <a:r>
              <a:rPr lang="en-IN" sz="2800" dirty="0">
                <a:latin typeface="Times New Roman" panose="02020603050405020304" pitchFamily="18" charset="0"/>
                <a:cs typeface="Times New Roman" panose="02020603050405020304" pitchFamily="18" charset="0"/>
              </a:rPr>
              <a:t> Kumari</a:t>
            </a:r>
          </a:p>
        </p:txBody>
      </p:sp>
    </p:spTree>
    <p:extLst>
      <p:ext uri="{BB962C8B-B14F-4D97-AF65-F5344CB8AC3E}">
        <p14:creationId xmlns:p14="http://schemas.microsoft.com/office/powerpoint/2010/main" val="3227519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E59BC-0ED6-21B5-24A5-145E12FC8E78}"/>
              </a:ext>
            </a:extLst>
          </p:cNvPr>
          <p:cNvSpPr txBox="1"/>
          <p:nvPr/>
        </p:nvSpPr>
        <p:spPr>
          <a:xfrm>
            <a:off x="457200" y="522514"/>
            <a:ext cx="11168743" cy="369332"/>
          </a:xfrm>
          <a:prstGeom prst="rect">
            <a:avLst/>
          </a:prstGeom>
          <a:noFill/>
        </p:spPr>
        <p:txBody>
          <a:bodyPr wrap="square" rtlCol="0">
            <a:spAutoFit/>
          </a:bodyPr>
          <a:lstStyle/>
          <a:p>
            <a:r>
              <a:rPr lang="en-IN" dirty="0"/>
              <a:t>11.Then go to subnet associations.</a:t>
            </a:r>
          </a:p>
        </p:txBody>
      </p:sp>
      <p:pic>
        <p:nvPicPr>
          <p:cNvPr id="5" name="Picture 4">
            <a:extLst>
              <a:ext uri="{FF2B5EF4-FFF2-40B4-BE49-F238E27FC236}">
                <a16:creationId xmlns:a16="http://schemas.microsoft.com/office/drawing/2014/main" id="{1E665794-9678-F273-D10E-F426DF72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53242"/>
            <a:ext cx="10526486" cy="4147457"/>
          </a:xfrm>
          <a:prstGeom prst="rect">
            <a:avLst/>
          </a:prstGeom>
        </p:spPr>
      </p:pic>
    </p:spTree>
    <p:extLst>
      <p:ext uri="{BB962C8B-B14F-4D97-AF65-F5344CB8AC3E}">
        <p14:creationId xmlns:p14="http://schemas.microsoft.com/office/powerpoint/2010/main" val="111670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0EC3F-C0E4-15FF-B32D-FC5128F2282D}"/>
              </a:ext>
            </a:extLst>
          </p:cNvPr>
          <p:cNvSpPr txBox="1"/>
          <p:nvPr/>
        </p:nvSpPr>
        <p:spPr>
          <a:xfrm>
            <a:off x="604157" y="391886"/>
            <a:ext cx="11021786" cy="369332"/>
          </a:xfrm>
          <a:prstGeom prst="rect">
            <a:avLst/>
          </a:prstGeom>
          <a:noFill/>
        </p:spPr>
        <p:txBody>
          <a:bodyPr wrap="square" rtlCol="0">
            <a:spAutoFit/>
          </a:bodyPr>
          <a:lstStyle/>
          <a:p>
            <a:r>
              <a:rPr lang="en-IN" dirty="0"/>
              <a:t>12.Click on edit subnet associations </a:t>
            </a:r>
            <a:r>
              <a:rPr lang="en-IN" dirty="0" err="1"/>
              <a:t>andChoose</a:t>
            </a:r>
            <a:r>
              <a:rPr lang="en-IN" dirty="0"/>
              <a:t> save associations.</a:t>
            </a:r>
          </a:p>
        </p:txBody>
      </p:sp>
      <p:pic>
        <p:nvPicPr>
          <p:cNvPr id="4" name="Picture 3">
            <a:extLst>
              <a:ext uri="{FF2B5EF4-FFF2-40B4-BE49-F238E27FC236}">
                <a16:creationId xmlns:a16="http://schemas.microsoft.com/office/drawing/2014/main" id="{A9FC4775-2BA3-2607-A317-6E11D2560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79714"/>
            <a:ext cx="10972800" cy="5061857"/>
          </a:xfrm>
          <a:prstGeom prst="rect">
            <a:avLst/>
          </a:prstGeom>
        </p:spPr>
      </p:pic>
    </p:spTree>
    <p:extLst>
      <p:ext uri="{BB962C8B-B14F-4D97-AF65-F5344CB8AC3E}">
        <p14:creationId xmlns:p14="http://schemas.microsoft.com/office/powerpoint/2010/main" val="3788086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C78F-6201-5AB2-F9F9-63D28F426F42}"/>
              </a:ext>
            </a:extLst>
          </p:cNvPr>
          <p:cNvSpPr txBox="1"/>
          <p:nvPr/>
        </p:nvSpPr>
        <p:spPr>
          <a:xfrm>
            <a:off x="440871" y="440871"/>
            <a:ext cx="11364686" cy="369332"/>
          </a:xfrm>
          <a:prstGeom prst="rect">
            <a:avLst/>
          </a:prstGeom>
          <a:noFill/>
        </p:spPr>
        <p:txBody>
          <a:bodyPr wrap="square" rtlCol="0">
            <a:spAutoFit/>
          </a:bodyPr>
          <a:lstStyle/>
          <a:p>
            <a:r>
              <a:rPr lang="en-IN" dirty="0"/>
              <a:t>13.Click on </a:t>
            </a:r>
            <a:r>
              <a:rPr lang="en-IN" i="0" dirty="0">
                <a:solidFill>
                  <a:srgbClr val="333333"/>
                </a:solidFill>
                <a:effectLst/>
                <a:latin typeface="Open Sans" panose="020B0606030504020204" pitchFamily="34" charset="0"/>
              </a:rPr>
              <a:t>lab-</a:t>
            </a:r>
            <a:r>
              <a:rPr lang="en-IN" i="0" dirty="0" err="1">
                <a:solidFill>
                  <a:srgbClr val="333333"/>
                </a:solidFill>
                <a:effectLst/>
                <a:latin typeface="Open Sans" panose="020B0606030504020204" pitchFamily="34" charset="0"/>
              </a:rPr>
              <a:t>rtb</a:t>
            </a:r>
            <a:r>
              <a:rPr lang="en-IN" i="0" dirty="0">
                <a:solidFill>
                  <a:srgbClr val="333333"/>
                </a:solidFill>
                <a:effectLst/>
                <a:latin typeface="Open Sans" panose="020B0606030504020204" pitchFamily="34" charset="0"/>
              </a:rPr>
              <a:t>-public in route </a:t>
            </a:r>
            <a:r>
              <a:rPr lang="en-IN" i="0" dirty="0" err="1">
                <a:solidFill>
                  <a:srgbClr val="333333"/>
                </a:solidFill>
                <a:effectLst/>
                <a:latin typeface="Open Sans" panose="020B0606030504020204" pitchFamily="34" charset="0"/>
              </a:rPr>
              <a:t>tables,and</a:t>
            </a:r>
            <a:r>
              <a:rPr lang="en-IN" i="0" dirty="0">
                <a:solidFill>
                  <a:srgbClr val="333333"/>
                </a:solidFill>
                <a:effectLst/>
                <a:latin typeface="Open Sans" panose="020B0606030504020204" pitchFamily="34" charset="0"/>
              </a:rPr>
              <a:t> select route and check destination and target.</a:t>
            </a:r>
            <a:endParaRPr lang="en-IN" dirty="0"/>
          </a:p>
        </p:txBody>
      </p:sp>
      <p:pic>
        <p:nvPicPr>
          <p:cNvPr id="4" name="Picture 3">
            <a:extLst>
              <a:ext uri="{FF2B5EF4-FFF2-40B4-BE49-F238E27FC236}">
                <a16:creationId xmlns:a16="http://schemas.microsoft.com/office/drawing/2014/main" id="{890E58C5-5BAE-4CA3-567A-9C849A2AA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91986"/>
            <a:ext cx="10461171" cy="4604657"/>
          </a:xfrm>
          <a:prstGeom prst="rect">
            <a:avLst/>
          </a:prstGeom>
        </p:spPr>
      </p:pic>
    </p:spTree>
    <p:extLst>
      <p:ext uri="{BB962C8B-B14F-4D97-AF65-F5344CB8AC3E}">
        <p14:creationId xmlns:p14="http://schemas.microsoft.com/office/powerpoint/2010/main" val="4173162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322ED-E220-60CD-90F1-517CD9FD7957}"/>
              </a:ext>
            </a:extLst>
          </p:cNvPr>
          <p:cNvSpPr txBox="1"/>
          <p:nvPr/>
        </p:nvSpPr>
        <p:spPr>
          <a:xfrm>
            <a:off x="228600" y="457200"/>
            <a:ext cx="10923814" cy="369332"/>
          </a:xfrm>
          <a:prstGeom prst="rect">
            <a:avLst/>
          </a:prstGeom>
          <a:noFill/>
        </p:spPr>
        <p:txBody>
          <a:bodyPr wrap="square" rtlCol="0">
            <a:spAutoFit/>
          </a:bodyPr>
          <a:lstStyle/>
          <a:p>
            <a:r>
              <a:rPr lang="en-IN" dirty="0"/>
              <a:t>14.Choose Subnet associations.</a:t>
            </a:r>
          </a:p>
        </p:txBody>
      </p:sp>
      <p:pic>
        <p:nvPicPr>
          <p:cNvPr id="5" name="Picture 4">
            <a:extLst>
              <a:ext uri="{FF2B5EF4-FFF2-40B4-BE49-F238E27FC236}">
                <a16:creationId xmlns:a16="http://schemas.microsoft.com/office/drawing/2014/main" id="{E9075842-9D73-3F1B-E779-0942A2682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45028"/>
            <a:ext cx="10972800" cy="5355771"/>
          </a:xfrm>
          <a:prstGeom prst="rect">
            <a:avLst/>
          </a:prstGeom>
        </p:spPr>
      </p:pic>
    </p:spTree>
    <p:extLst>
      <p:ext uri="{BB962C8B-B14F-4D97-AF65-F5344CB8AC3E}">
        <p14:creationId xmlns:p14="http://schemas.microsoft.com/office/powerpoint/2010/main" val="2487195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338E4A-44B0-BBB9-16E0-1CDD10912675}"/>
              </a:ext>
            </a:extLst>
          </p:cNvPr>
          <p:cNvSpPr txBox="1"/>
          <p:nvPr/>
        </p:nvSpPr>
        <p:spPr>
          <a:xfrm>
            <a:off x="438150" y="440871"/>
            <a:ext cx="11315700" cy="369332"/>
          </a:xfrm>
          <a:prstGeom prst="rect">
            <a:avLst/>
          </a:prstGeom>
          <a:noFill/>
        </p:spPr>
        <p:txBody>
          <a:bodyPr wrap="square" rtlCol="0">
            <a:spAutoFit/>
          </a:bodyPr>
          <a:lstStyle/>
          <a:p>
            <a:r>
              <a:rPr lang="en-IN" dirty="0"/>
              <a:t>15.Edit Subnet associations and save associations.</a:t>
            </a:r>
          </a:p>
        </p:txBody>
      </p:sp>
      <p:pic>
        <p:nvPicPr>
          <p:cNvPr id="4" name="Picture 3">
            <a:extLst>
              <a:ext uri="{FF2B5EF4-FFF2-40B4-BE49-F238E27FC236}">
                <a16:creationId xmlns:a16="http://schemas.microsoft.com/office/drawing/2014/main" id="{36045DD0-5837-D8CB-48F5-B79A1B9A2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73629"/>
            <a:ext cx="10972800" cy="4523014"/>
          </a:xfrm>
          <a:prstGeom prst="rect">
            <a:avLst/>
          </a:prstGeom>
        </p:spPr>
      </p:pic>
    </p:spTree>
    <p:extLst>
      <p:ext uri="{BB962C8B-B14F-4D97-AF65-F5344CB8AC3E}">
        <p14:creationId xmlns:p14="http://schemas.microsoft.com/office/powerpoint/2010/main" val="2781872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FEB84-0889-D5B2-5DA5-54FECB290EAE}"/>
              </a:ext>
            </a:extLst>
          </p:cNvPr>
          <p:cNvSpPr txBox="1"/>
          <p:nvPr/>
        </p:nvSpPr>
        <p:spPr>
          <a:xfrm>
            <a:off x="342900" y="800100"/>
            <a:ext cx="10564586" cy="1231106"/>
          </a:xfrm>
          <a:prstGeom prst="rect">
            <a:avLst/>
          </a:prstGeom>
          <a:noFill/>
        </p:spPr>
        <p:txBody>
          <a:bodyPr wrap="square" rtlCol="0">
            <a:spAutoFit/>
          </a:bodyPr>
          <a:lstStyle/>
          <a:p>
            <a:r>
              <a:rPr lang="en-IN" sz="2800" dirty="0"/>
              <a:t>Create a VPC Security Group</a:t>
            </a:r>
          </a:p>
          <a:p>
            <a:r>
              <a:rPr lang="en-IN" sz="2800" dirty="0"/>
              <a:t> </a:t>
            </a:r>
            <a:r>
              <a:rPr lang="en-IN" dirty="0">
                <a:latin typeface="Times New Roman" panose="02020603050405020304" pitchFamily="18" charset="0"/>
                <a:cs typeface="Times New Roman" panose="02020603050405020304" pitchFamily="18" charset="0"/>
              </a:rPr>
              <a:t>16.Select security groups from the left </a:t>
            </a:r>
            <a:r>
              <a:rPr lang="en-IN" dirty="0" err="1">
                <a:latin typeface="Times New Roman" panose="02020603050405020304" pitchFamily="18" charset="0"/>
                <a:cs typeface="Times New Roman" panose="02020603050405020304" pitchFamily="18" charset="0"/>
              </a:rPr>
              <a:t>panel,choose</a:t>
            </a:r>
            <a:r>
              <a:rPr lang="en-IN" dirty="0">
                <a:latin typeface="Times New Roman" panose="02020603050405020304" pitchFamily="18" charset="0"/>
                <a:cs typeface="Times New Roman" panose="02020603050405020304" pitchFamily="18" charset="0"/>
              </a:rPr>
              <a:t> create security group</a:t>
            </a:r>
            <a:endParaRPr lang="en-IN" sz="2800" dirty="0"/>
          </a:p>
          <a:p>
            <a:endParaRPr lang="en-IN" dirty="0"/>
          </a:p>
        </p:txBody>
      </p:sp>
      <p:pic>
        <p:nvPicPr>
          <p:cNvPr id="4" name="Picture 3">
            <a:extLst>
              <a:ext uri="{FF2B5EF4-FFF2-40B4-BE49-F238E27FC236}">
                <a16:creationId xmlns:a16="http://schemas.microsoft.com/office/drawing/2014/main" id="{9B8DA1F1-3961-0AC3-30BA-8C63F316E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828800"/>
            <a:ext cx="10972800" cy="4620986"/>
          </a:xfrm>
          <a:prstGeom prst="rect">
            <a:avLst/>
          </a:prstGeom>
        </p:spPr>
      </p:pic>
    </p:spTree>
    <p:extLst>
      <p:ext uri="{BB962C8B-B14F-4D97-AF65-F5344CB8AC3E}">
        <p14:creationId xmlns:p14="http://schemas.microsoft.com/office/powerpoint/2010/main" val="474099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C73C2B-11E4-4B7D-CD7B-8945DD6DAF40}"/>
              </a:ext>
            </a:extLst>
          </p:cNvPr>
          <p:cNvSpPr txBox="1"/>
          <p:nvPr/>
        </p:nvSpPr>
        <p:spPr>
          <a:xfrm>
            <a:off x="375557" y="440871"/>
            <a:ext cx="10678886" cy="369332"/>
          </a:xfrm>
          <a:prstGeom prst="rect">
            <a:avLst/>
          </a:prstGeom>
          <a:noFill/>
        </p:spPr>
        <p:txBody>
          <a:bodyPr wrap="square" rtlCol="0">
            <a:spAutoFit/>
          </a:bodyPr>
          <a:lstStyle/>
          <a:p>
            <a:r>
              <a:rPr lang="en-IN" dirty="0"/>
              <a:t>17.Create a security group</a:t>
            </a:r>
          </a:p>
        </p:txBody>
      </p:sp>
      <p:pic>
        <p:nvPicPr>
          <p:cNvPr id="4" name="Picture 3">
            <a:extLst>
              <a:ext uri="{FF2B5EF4-FFF2-40B4-BE49-F238E27FC236}">
                <a16:creationId xmlns:a16="http://schemas.microsoft.com/office/drawing/2014/main" id="{C342CB9D-E8B5-74DD-A354-D027789B8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26670"/>
            <a:ext cx="10972800" cy="5290459"/>
          </a:xfrm>
          <a:prstGeom prst="rect">
            <a:avLst/>
          </a:prstGeom>
        </p:spPr>
      </p:pic>
    </p:spTree>
    <p:extLst>
      <p:ext uri="{BB962C8B-B14F-4D97-AF65-F5344CB8AC3E}">
        <p14:creationId xmlns:p14="http://schemas.microsoft.com/office/powerpoint/2010/main" val="2738246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57232F-3EFC-A1B7-EBA2-B994DA8C271C}"/>
              </a:ext>
            </a:extLst>
          </p:cNvPr>
          <p:cNvSpPr txBox="1"/>
          <p:nvPr/>
        </p:nvSpPr>
        <p:spPr>
          <a:xfrm>
            <a:off x="424543" y="555171"/>
            <a:ext cx="10956471" cy="369332"/>
          </a:xfrm>
          <a:prstGeom prst="rect">
            <a:avLst/>
          </a:prstGeom>
          <a:noFill/>
        </p:spPr>
        <p:txBody>
          <a:bodyPr wrap="square" rtlCol="0">
            <a:spAutoFit/>
          </a:bodyPr>
          <a:lstStyle/>
          <a:p>
            <a:r>
              <a:rPr lang="en-IN" dirty="0"/>
              <a:t>18.security group is created.</a:t>
            </a:r>
          </a:p>
        </p:txBody>
      </p:sp>
      <p:pic>
        <p:nvPicPr>
          <p:cNvPr id="4" name="Picture 3">
            <a:extLst>
              <a:ext uri="{FF2B5EF4-FFF2-40B4-BE49-F238E27FC236}">
                <a16:creationId xmlns:a16="http://schemas.microsoft.com/office/drawing/2014/main" id="{E5AB74A1-811D-62CA-032E-87AD56EFB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94014"/>
            <a:ext cx="10972800" cy="5208815"/>
          </a:xfrm>
          <a:prstGeom prst="rect">
            <a:avLst/>
          </a:prstGeom>
        </p:spPr>
      </p:pic>
    </p:spTree>
    <p:extLst>
      <p:ext uri="{BB962C8B-B14F-4D97-AF65-F5344CB8AC3E}">
        <p14:creationId xmlns:p14="http://schemas.microsoft.com/office/powerpoint/2010/main" val="3973509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B13DD-86E2-50F6-1CFC-5F902879CF95}"/>
              </a:ext>
            </a:extLst>
          </p:cNvPr>
          <p:cNvSpPr txBox="1"/>
          <p:nvPr/>
        </p:nvSpPr>
        <p:spPr>
          <a:xfrm>
            <a:off x="359229" y="587829"/>
            <a:ext cx="11070771" cy="800219"/>
          </a:xfrm>
          <a:prstGeom prst="rect">
            <a:avLst/>
          </a:prstGeom>
          <a:noFill/>
        </p:spPr>
        <p:txBody>
          <a:bodyPr wrap="square" rtlCol="0">
            <a:spAutoFit/>
          </a:bodyPr>
          <a:lstStyle/>
          <a:p>
            <a:r>
              <a:rPr lang="en-IN" sz="2800" dirty="0"/>
              <a:t>Launch a Web Server</a:t>
            </a:r>
          </a:p>
          <a:p>
            <a:r>
              <a:rPr lang="en-IN" dirty="0"/>
              <a:t>19.IN services choose EC2 instances and choose create instance</a:t>
            </a:r>
          </a:p>
        </p:txBody>
      </p:sp>
      <p:pic>
        <p:nvPicPr>
          <p:cNvPr id="4" name="Picture 3">
            <a:extLst>
              <a:ext uri="{FF2B5EF4-FFF2-40B4-BE49-F238E27FC236}">
                <a16:creationId xmlns:a16="http://schemas.microsoft.com/office/drawing/2014/main" id="{3BEB321E-CDFF-86D8-5BA0-2E3B6C5F8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02348"/>
            <a:ext cx="10972800" cy="4245309"/>
          </a:xfrm>
          <a:prstGeom prst="rect">
            <a:avLst/>
          </a:prstGeom>
        </p:spPr>
      </p:pic>
    </p:spTree>
    <p:extLst>
      <p:ext uri="{BB962C8B-B14F-4D97-AF65-F5344CB8AC3E}">
        <p14:creationId xmlns:p14="http://schemas.microsoft.com/office/powerpoint/2010/main" val="1785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A3D59-63D0-76DA-7234-A3A5A1E34457}"/>
              </a:ext>
            </a:extLst>
          </p:cNvPr>
          <p:cNvSpPr txBox="1"/>
          <p:nvPr/>
        </p:nvSpPr>
        <p:spPr>
          <a:xfrm>
            <a:off x="391886" y="473529"/>
            <a:ext cx="11266714" cy="369332"/>
          </a:xfrm>
          <a:prstGeom prst="rect">
            <a:avLst/>
          </a:prstGeom>
          <a:noFill/>
        </p:spPr>
        <p:txBody>
          <a:bodyPr wrap="square" rtlCol="0">
            <a:spAutoFit/>
          </a:bodyPr>
          <a:lstStyle/>
          <a:p>
            <a:r>
              <a:rPr lang="en-IN" dirty="0"/>
              <a:t>20.Launch an instance.</a:t>
            </a:r>
          </a:p>
        </p:txBody>
      </p:sp>
      <p:pic>
        <p:nvPicPr>
          <p:cNvPr id="4" name="Picture 3">
            <a:extLst>
              <a:ext uri="{FF2B5EF4-FFF2-40B4-BE49-F238E27FC236}">
                <a16:creationId xmlns:a16="http://schemas.microsoft.com/office/drawing/2014/main" id="{320A825D-75E4-E98F-78ED-C1925AA5B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12371"/>
            <a:ext cx="10972800" cy="5029200"/>
          </a:xfrm>
          <a:prstGeom prst="rect">
            <a:avLst/>
          </a:prstGeom>
        </p:spPr>
      </p:pic>
    </p:spTree>
    <p:extLst>
      <p:ext uri="{BB962C8B-B14F-4D97-AF65-F5344CB8AC3E}">
        <p14:creationId xmlns:p14="http://schemas.microsoft.com/office/powerpoint/2010/main" val="7032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B652-4A7D-9699-5076-8204FC541C86}"/>
              </a:ext>
            </a:extLst>
          </p:cNvPr>
          <p:cNvSpPr>
            <a:spLocks noGrp="1"/>
          </p:cNvSpPr>
          <p:nvPr>
            <p:ph type="title"/>
          </p:nvPr>
        </p:nvSpPr>
        <p:spPr>
          <a:xfrm>
            <a:off x="838200" y="365126"/>
            <a:ext cx="10515600" cy="813970"/>
          </a:xfrm>
        </p:spPr>
        <p:txBody>
          <a:bodyPr>
            <a:normAutofit/>
          </a:bodyPr>
          <a:lstStyle/>
          <a:p>
            <a:r>
              <a:rPr lang="en-IN" sz="3600" dirty="0">
                <a:latin typeface="Times New Roman" panose="02020603050405020304" pitchFamily="18" charset="0"/>
                <a:cs typeface="Times New Roman" panose="02020603050405020304" pitchFamily="18" charset="0"/>
              </a:rPr>
              <a:t>Virtual Private Cloud(VPC):</a:t>
            </a:r>
          </a:p>
        </p:txBody>
      </p:sp>
      <p:sp>
        <p:nvSpPr>
          <p:cNvPr id="3" name="Content Placeholder 2">
            <a:extLst>
              <a:ext uri="{FF2B5EF4-FFF2-40B4-BE49-F238E27FC236}">
                <a16:creationId xmlns:a16="http://schemas.microsoft.com/office/drawing/2014/main" id="{44AC3C09-87FC-CC0D-C869-8611354F9E34}"/>
              </a:ext>
            </a:extLst>
          </p:cNvPr>
          <p:cNvSpPr>
            <a:spLocks noGrp="1"/>
          </p:cNvSpPr>
          <p:nvPr>
            <p:ph idx="1"/>
          </p:nvPr>
        </p:nvSpPr>
        <p:spPr>
          <a:xfrm>
            <a:off x="838200" y="1082842"/>
            <a:ext cx="10515600" cy="5094121"/>
          </a:xfrm>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After logging into the AWS </a:t>
            </a:r>
            <a:r>
              <a:rPr lang="en-IN" sz="1800" dirty="0" err="1">
                <a:latin typeface="Times New Roman" panose="02020603050405020304" pitchFamily="18" charset="0"/>
                <a:cs typeface="Times New Roman" panose="02020603050405020304" pitchFamily="18" charset="0"/>
              </a:rPr>
              <a:t>Academy,launch</a:t>
            </a:r>
            <a:r>
              <a:rPr lang="en-IN" sz="1800" dirty="0">
                <a:latin typeface="Times New Roman" panose="02020603050405020304" pitchFamily="18" charset="0"/>
                <a:cs typeface="Times New Roman" panose="02020603050405020304" pitchFamily="18" charset="0"/>
              </a:rPr>
              <a:t> the lab to work with VPC.</a:t>
            </a:r>
          </a:p>
          <a:p>
            <a:pPr marL="0" indent="0">
              <a:buNone/>
            </a:pPr>
            <a:r>
              <a:rPr lang="en-IN" sz="1800" dirty="0">
                <a:latin typeface="Times New Roman" panose="02020603050405020304" pitchFamily="18" charset="0"/>
                <a:cs typeface="Times New Roman" panose="02020603050405020304" pitchFamily="18" charset="0"/>
              </a:rPr>
              <a:t>1.Click on the services and choose VPC</a:t>
            </a:r>
          </a:p>
        </p:txBody>
      </p:sp>
      <p:pic>
        <p:nvPicPr>
          <p:cNvPr id="5" name="Picture 4">
            <a:extLst>
              <a:ext uri="{FF2B5EF4-FFF2-40B4-BE49-F238E27FC236}">
                <a16:creationId xmlns:a16="http://schemas.microsoft.com/office/drawing/2014/main" id="{E5FE1F56-6305-3A1E-5FB2-85B29E399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038" y="1896812"/>
            <a:ext cx="9163050" cy="4624219"/>
          </a:xfrm>
          <a:prstGeom prst="rect">
            <a:avLst/>
          </a:prstGeom>
        </p:spPr>
      </p:pic>
    </p:spTree>
    <p:extLst>
      <p:ext uri="{BB962C8B-B14F-4D97-AF65-F5344CB8AC3E}">
        <p14:creationId xmlns:p14="http://schemas.microsoft.com/office/powerpoint/2010/main" val="3300034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AB3E8F-F00F-C1D1-84B0-89D647F2E548}"/>
              </a:ext>
            </a:extLst>
          </p:cNvPr>
          <p:cNvSpPr txBox="1"/>
          <p:nvPr/>
        </p:nvSpPr>
        <p:spPr>
          <a:xfrm>
            <a:off x="555171" y="424543"/>
            <a:ext cx="11636829" cy="369332"/>
          </a:xfrm>
          <a:prstGeom prst="rect">
            <a:avLst/>
          </a:prstGeom>
          <a:noFill/>
        </p:spPr>
        <p:txBody>
          <a:bodyPr wrap="square" rtlCol="0">
            <a:spAutoFit/>
          </a:bodyPr>
          <a:lstStyle/>
          <a:p>
            <a:r>
              <a:rPr lang="en-IN" dirty="0"/>
              <a:t>21.Click on view all instances and select the public IPv4 DNS and paste on the other browser.</a:t>
            </a:r>
          </a:p>
        </p:txBody>
      </p:sp>
      <p:pic>
        <p:nvPicPr>
          <p:cNvPr id="4" name="Picture 3">
            <a:extLst>
              <a:ext uri="{FF2B5EF4-FFF2-40B4-BE49-F238E27FC236}">
                <a16:creationId xmlns:a16="http://schemas.microsoft.com/office/drawing/2014/main" id="{84AC58C8-4BC7-EF26-2543-E2CF82A15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171" y="1175657"/>
            <a:ext cx="10972800" cy="4980214"/>
          </a:xfrm>
          <a:prstGeom prst="rect">
            <a:avLst/>
          </a:prstGeom>
        </p:spPr>
      </p:pic>
    </p:spTree>
    <p:extLst>
      <p:ext uri="{BB962C8B-B14F-4D97-AF65-F5344CB8AC3E}">
        <p14:creationId xmlns:p14="http://schemas.microsoft.com/office/powerpoint/2010/main" val="2126906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3961C-5ED1-1403-D937-15206DE8CFB3}"/>
              </a:ext>
            </a:extLst>
          </p:cNvPr>
          <p:cNvSpPr>
            <a:spLocks noGrp="1"/>
          </p:cNvSpPr>
          <p:nvPr>
            <p:ph idx="1"/>
          </p:nvPr>
        </p:nvSpPr>
        <p:spPr>
          <a:xfrm>
            <a:off x="782053" y="637674"/>
            <a:ext cx="10571747" cy="5539289"/>
          </a:xfrm>
        </p:spPr>
        <p:txBody>
          <a:bodyPr/>
          <a:lstStyle/>
          <a:p>
            <a:pPr marL="0" indent="0">
              <a:buNone/>
            </a:pPr>
            <a:r>
              <a:rPr lang="en-IN" dirty="0">
                <a:latin typeface="Times New Roman" panose="02020603050405020304" pitchFamily="18" charset="0"/>
                <a:cs typeface="Times New Roman" panose="02020603050405020304" pitchFamily="18" charset="0"/>
              </a:rPr>
              <a:t>Amazon EC2</a:t>
            </a:r>
          </a:p>
          <a:p>
            <a:pPr marL="0" indent="0">
              <a:buNone/>
            </a:pPr>
            <a:r>
              <a:rPr lang="en-IN" sz="2000" dirty="0"/>
              <a:t>1.Click on services and choose EC2. </a:t>
            </a:r>
          </a:p>
        </p:txBody>
      </p:sp>
      <p:pic>
        <p:nvPicPr>
          <p:cNvPr id="5" name="Picture 4">
            <a:extLst>
              <a:ext uri="{FF2B5EF4-FFF2-40B4-BE49-F238E27FC236}">
                <a16:creationId xmlns:a16="http://schemas.microsoft.com/office/drawing/2014/main" id="{4E7F93B8-971D-EEC9-55B0-1AC223513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881" y="2386176"/>
            <a:ext cx="6842238" cy="3592175"/>
          </a:xfrm>
          <a:prstGeom prst="rect">
            <a:avLst/>
          </a:prstGeom>
        </p:spPr>
      </p:pic>
    </p:spTree>
    <p:extLst>
      <p:ext uri="{BB962C8B-B14F-4D97-AF65-F5344CB8AC3E}">
        <p14:creationId xmlns:p14="http://schemas.microsoft.com/office/powerpoint/2010/main" val="90593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8C8FBD-6835-2459-D9EE-F138E8073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303" y="1835992"/>
            <a:ext cx="7947938" cy="4172667"/>
          </a:xfrm>
        </p:spPr>
      </p:pic>
      <p:sp>
        <p:nvSpPr>
          <p:cNvPr id="8" name="TextBox 7">
            <a:extLst>
              <a:ext uri="{FF2B5EF4-FFF2-40B4-BE49-F238E27FC236}">
                <a16:creationId xmlns:a16="http://schemas.microsoft.com/office/drawing/2014/main" id="{23C28ED5-282E-CF3D-B96A-64D545651BBD}"/>
              </a:ext>
            </a:extLst>
          </p:cNvPr>
          <p:cNvSpPr txBox="1"/>
          <p:nvPr/>
        </p:nvSpPr>
        <p:spPr>
          <a:xfrm>
            <a:off x="834788" y="1340861"/>
            <a:ext cx="10522424" cy="400110"/>
          </a:xfrm>
          <a:prstGeom prst="rect">
            <a:avLst/>
          </a:prstGeom>
          <a:noFill/>
        </p:spPr>
        <p:txBody>
          <a:bodyPr wrap="square" rtlCol="0">
            <a:spAutoFit/>
          </a:bodyPr>
          <a:lstStyle/>
          <a:p>
            <a:r>
              <a:rPr lang="en-IN" sz="2000" dirty="0"/>
              <a:t>2.Then click on instances and then click on launch instances.</a:t>
            </a:r>
          </a:p>
        </p:txBody>
      </p:sp>
      <p:sp>
        <p:nvSpPr>
          <p:cNvPr id="10" name="TextBox 9">
            <a:extLst>
              <a:ext uri="{FF2B5EF4-FFF2-40B4-BE49-F238E27FC236}">
                <a16:creationId xmlns:a16="http://schemas.microsoft.com/office/drawing/2014/main" id="{63909E5C-B667-9BC7-ECC0-C4489B3D748E}"/>
              </a:ext>
            </a:extLst>
          </p:cNvPr>
          <p:cNvSpPr txBox="1"/>
          <p:nvPr/>
        </p:nvSpPr>
        <p:spPr>
          <a:xfrm>
            <a:off x="834788" y="664675"/>
            <a:ext cx="10298433" cy="369332"/>
          </a:xfrm>
          <a:prstGeom prst="rect">
            <a:avLst/>
          </a:prstGeom>
          <a:noFill/>
        </p:spPr>
        <p:txBody>
          <a:bodyPr wrap="square">
            <a:spAutoFit/>
          </a:bodyPr>
          <a:lstStyle/>
          <a:p>
            <a:pPr algn="l"/>
            <a:r>
              <a:rPr lang="en-IN" b="1" i="0" dirty="0">
                <a:solidFill>
                  <a:srgbClr val="333333"/>
                </a:solidFill>
                <a:effectLst/>
                <a:latin typeface="Open Sans" panose="020B0606030504020204" pitchFamily="34" charset="0"/>
              </a:rPr>
              <a:t>Application and OS Images (Amazon Machine Image):</a:t>
            </a:r>
          </a:p>
        </p:txBody>
      </p:sp>
    </p:spTree>
    <p:extLst>
      <p:ext uri="{BB962C8B-B14F-4D97-AF65-F5344CB8AC3E}">
        <p14:creationId xmlns:p14="http://schemas.microsoft.com/office/powerpoint/2010/main" val="2918439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ADE71-6997-647D-79FC-C2CD7B9B0A1E}"/>
              </a:ext>
            </a:extLst>
          </p:cNvPr>
          <p:cNvSpPr>
            <a:spLocks noGrp="1"/>
          </p:cNvSpPr>
          <p:nvPr>
            <p:ph type="title"/>
          </p:nvPr>
        </p:nvSpPr>
        <p:spPr>
          <a:xfrm>
            <a:off x="666360" y="1136383"/>
            <a:ext cx="8155675" cy="535627"/>
          </a:xfrm>
        </p:spPr>
        <p:txBody>
          <a:bodyPr>
            <a:normAutofit/>
          </a:bodyPr>
          <a:lstStyle/>
          <a:p>
            <a:r>
              <a:rPr lang="en-IN" sz="2000" dirty="0">
                <a:latin typeface="+mn-lt"/>
              </a:rPr>
              <a:t>3.Give name to your instance.</a:t>
            </a:r>
          </a:p>
        </p:txBody>
      </p:sp>
      <p:pic>
        <p:nvPicPr>
          <p:cNvPr id="4" name="Content Placeholder 3">
            <a:extLst>
              <a:ext uri="{FF2B5EF4-FFF2-40B4-BE49-F238E27FC236}">
                <a16:creationId xmlns:a16="http://schemas.microsoft.com/office/drawing/2014/main" id="{2CB369FA-3A0A-45B7-D81F-91983945DF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07641" y="1978086"/>
            <a:ext cx="7776717" cy="4082777"/>
          </a:xfrm>
          <a:prstGeom prst="rect">
            <a:avLst/>
          </a:prstGeom>
        </p:spPr>
      </p:pic>
      <p:sp>
        <p:nvSpPr>
          <p:cNvPr id="7" name="TextBox 6">
            <a:extLst>
              <a:ext uri="{FF2B5EF4-FFF2-40B4-BE49-F238E27FC236}">
                <a16:creationId xmlns:a16="http://schemas.microsoft.com/office/drawing/2014/main" id="{3D0C94FA-408B-5ACD-703B-9BA1AF220327}"/>
              </a:ext>
            </a:extLst>
          </p:cNvPr>
          <p:cNvSpPr txBox="1"/>
          <p:nvPr/>
        </p:nvSpPr>
        <p:spPr>
          <a:xfrm>
            <a:off x="3623775" y="1204141"/>
            <a:ext cx="5802232" cy="400110"/>
          </a:xfrm>
          <a:prstGeom prst="rect">
            <a:avLst/>
          </a:prstGeom>
          <a:noFill/>
        </p:spPr>
        <p:txBody>
          <a:bodyPr wrap="square" rtlCol="0">
            <a:spAutoFit/>
          </a:bodyPr>
          <a:lstStyle/>
          <a:p>
            <a:r>
              <a:rPr lang="en-IN" sz="2000" dirty="0"/>
              <a:t>Choose AMI. Here, I selected Amazon Unix</a:t>
            </a:r>
          </a:p>
        </p:txBody>
      </p:sp>
    </p:spTree>
    <p:extLst>
      <p:ext uri="{BB962C8B-B14F-4D97-AF65-F5344CB8AC3E}">
        <p14:creationId xmlns:p14="http://schemas.microsoft.com/office/powerpoint/2010/main" val="3677651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9C4E2D-FA10-2CCB-A47D-4D206EFB8F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8307" y="2021922"/>
            <a:ext cx="6771419" cy="3852895"/>
          </a:xfrm>
          <a:prstGeom prst="rect">
            <a:avLst/>
          </a:prstGeom>
        </p:spPr>
      </p:pic>
      <p:sp>
        <p:nvSpPr>
          <p:cNvPr id="8" name="TextBox 7">
            <a:extLst>
              <a:ext uri="{FF2B5EF4-FFF2-40B4-BE49-F238E27FC236}">
                <a16:creationId xmlns:a16="http://schemas.microsoft.com/office/drawing/2014/main" id="{EA1311A5-43E7-A6F1-A5B8-F0B1DAA10FB7}"/>
              </a:ext>
            </a:extLst>
          </p:cNvPr>
          <p:cNvSpPr txBox="1"/>
          <p:nvPr/>
        </p:nvSpPr>
        <p:spPr>
          <a:xfrm>
            <a:off x="1545578" y="1149068"/>
            <a:ext cx="6133764" cy="369332"/>
          </a:xfrm>
          <a:prstGeom prst="rect">
            <a:avLst/>
          </a:prstGeom>
          <a:noFill/>
        </p:spPr>
        <p:txBody>
          <a:bodyPr wrap="square" rtlCol="0">
            <a:spAutoFit/>
          </a:bodyPr>
          <a:lstStyle/>
          <a:p>
            <a:r>
              <a:rPr lang="en-IN" dirty="0"/>
              <a:t>4.Choose instance type t2.micro and key pair.</a:t>
            </a:r>
          </a:p>
        </p:txBody>
      </p:sp>
    </p:spTree>
    <p:extLst>
      <p:ext uri="{BB962C8B-B14F-4D97-AF65-F5344CB8AC3E}">
        <p14:creationId xmlns:p14="http://schemas.microsoft.com/office/powerpoint/2010/main" val="3860328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73E9BAB-A9F0-D15B-0BE4-7A01A23E458D}"/>
              </a:ext>
            </a:extLst>
          </p:cNvPr>
          <p:cNvSpPr txBox="1"/>
          <p:nvPr/>
        </p:nvSpPr>
        <p:spPr>
          <a:xfrm>
            <a:off x="610170" y="395786"/>
            <a:ext cx="10257434" cy="707886"/>
          </a:xfrm>
          <a:prstGeom prst="rect">
            <a:avLst/>
          </a:prstGeom>
          <a:noFill/>
        </p:spPr>
        <p:txBody>
          <a:bodyPr wrap="square" rtlCol="0">
            <a:spAutoFit/>
          </a:bodyPr>
          <a:lstStyle/>
          <a:p>
            <a:r>
              <a:rPr lang="en-IN" sz="2000" dirty="0"/>
              <a:t>5.Configure security groups and remove inbound security groups if any . Enable Termination Protection. Click on Launch instance.</a:t>
            </a:r>
          </a:p>
        </p:txBody>
      </p:sp>
      <p:pic>
        <p:nvPicPr>
          <p:cNvPr id="13" name="Content Placeholder 12">
            <a:extLst>
              <a:ext uri="{FF2B5EF4-FFF2-40B4-BE49-F238E27FC236}">
                <a16:creationId xmlns:a16="http://schemas.microsoft.com/office/drawing/2014/main" id="{F112EA88-D8AD-4158-91FA-5057F4A797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274" y="1203653"/>
            <a:ext cx="5199911" cy="2729954"/>
          </a:xfrm>
        </p:spPr>
      </p:pic>
      <p:pic>
        <p:nvPicPr>
          <p:cNvPr id="15" name="Picture 14">
            <a:extLst>
              <a:ext uri="{FF2B5EF4-FFF2-40B4-BE49-F238E27FC236}">
                <a16:creationId xmlns:a16="http://schemas.microsoft.com/office/drawing/2014/main" id="{FB08BB52-A3DC-DCC4-56D2-BF2F93B44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813" y="3933607"/>
            <a:ext cx="5203178" cy="2731668"/>
          </a:xfrm>
          <a:prstGeom prst="rect">
            <a:avLst/>
          </a:prstGeom>
        </p:spPr>
      </p:pic>
      <p:sp>
        <p:nvSpPr>
          <p:cNvPr id="18" name="TextBox 17">
            <a:extLst>
              <a:ext uri="{FF2B5EF4-FFF2-40B4-BE49-F238E27FC236}">
                <a16:creationId xmlns:a16="http://schemas.microsoft.com/office/drawing/2014/main" id="{AD0047E0-7A5C-714F-1228-8A6BE78AFA26}"/>
              </a:ext>
            </a:extLst>
          </p:cNvPr>
          <p:cNvSpPr txBox="1"/>
          <p:nvPr/>
        </p:nvSpPr>
        <p:spPr>
          <a:xfrm>
            <a:off x="6489813" y="3429000"/>
            <a:ext cx="4984694" cy="369332"/>
          </a:xfrm>
          <a:prstGeom prst="rect">
            <a:avLst/>
          </a:prstGeom>
          <a:noFill/>
        </p:spPr>
        <p:txBody>
          <a:bodyPr wrap="square" rtlCol="0">
            <a:spAutoFit/>
          </a:bodyPr>
          <a:lstStyle/>
          <a:p>
            <a:r>
              <a:rPr lang="en-IN" dirty="0"/>
              <a:t>6.Instance will be created.</a:t>
            </a:r>
          </a:p>
        </p:txBody>
      </p:sp>
    </p:spTree>
    <p:extLst>
      <p:ext uri="{BB962C8B-B14F-4D97-AF65-F5344CB8AC3E}">
        <p14:creationId xmlns:p14="http://schemas.microsoft.com/office/powerpoint/2010/main" val="3996473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9D47DC-1E9A-36D4-9DC8-43FF929733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7659" y="1666083"/>
            <a:ext cx="7765286" cy="4076776"/>
          </a:xfrm>
        </p:spPr>
      </p:pic>
      <p:sp>
        <p:nvSpPr>
          <p:cNvPr id="7" name="TextBox 6">
            <a:extLst>
              <a:ext uri="{FF2B5EF4-FFF2-40B4-BE49-F238E27FC236}">
                <a16:creationId xmlns:a16="http://schemas.microsoft.com/office/drawing/2014/main" id="{1DB7C735-8A65-51D7-A654-AC5BD20C5338}"/>
              </a:ext>
            </a:extLst>
          </p:cNvPr>
          <p:cNvSpPr txBox="1"/>
          <p:nvPr/>
        </p:nvSpPr>
        <p:spPr>
          <a:xfrm>
            <a:off x="871916" y="555126"/>
            <a:ext cx="6097348" cy="923330"/>
          </a:xfrm>
          <a:prstGeom prst="rect">
            <a:avLst/>
          </a:prstGeom>
          <a:noFill/>
        </p:spPr>
        <p:txBody>
          <a:bodyPr wrap="square">
            <a:spAutoFit/>
          </a:bodyPr>
          <a:lstStyle/>
          <a:p>
            <a:pPr algn="l"/>
            <a:r>
              <a:rPr lang="en-US" b="0" i="0" dirty="0">
                <a:solidFill>
                  <a:srgbClr val="333333"/>
                </a:solidFill>
                <a:effectLst/>
                <a:latin typeface="Open Sans" panose="020B0606030504020204" pitchFamily="34" charset="0"/>
              </a:rPr>
              <a:t>7.Wait for your instance to display the following:</a:t>
            </a:r>
          </a:p>
          <a:p>
            <a:pPr lvl="1" algn="l"/>
            <a:r>
              <a:rPr lang="en-US" b="1" i="0" dirty="0">
                <a:solidFill>
                  <a:srgbClr val="333333"/>
                </a:solidFill>
                <a:effectLst/>
                <a:latin typeface="Open Sans" panose="020B0606030504020204" pitchFamily="34" charset="0"/>
              </a:rPr>
              <a:t>Instance State:</a:t>
            </a:r>
            <a:r>
              <a:rPr lang="en-US" b="0" i="0" dirty="0">
                <a:solidFill>
                  <a:srgbClr val="333333"/>
                </a:solidFill>
                <a:effectLst/>
                <a:latin typeface="Open Sans" panose="020B0606030504020204" pitchFamily="34" charset="0"/>
              </a:rPr>
              <a:t> </a:t>
            </a:r>
            <a:r>
              <a:rPr lang="en-US" b="0" i="1" dirty="0">
                <a:solidFill>
                  <a:srgbClr val="333333"/>
                </a:solidFill>
                <a:effectLst/>
                <a:latin typeface="Open Sans" panose="020B0606030504020204" pitchFamily="34" charset="0"/>
              </a:rPr>
              <a:t>Running</a:t>
            </a:r>
            <a:endParaRPr lang="en-US" b="0" i="0" dirty="0">
              <a:solidFill>
                <a:srgbClr val="333333"/>
              </a:solidFill>
              <a:effectLst/>
              <a:latin typeface="Open Sans" panose="020B0606030504020204" pitchFamily="34" charset="0"/>
            </a:endParaRPr>
          </a:p>
          <a:p>
            <a:pPr lvl="1" algn="l"/>
            <a:r>
              <a:rPr lang="en-US" b="1" i="0" dirty="0">
                <a:solidFill>
                  <a:srgbClr val="333333"/>
                </a:solidFill>
                <a:effectLst/>
                <a:latin typeface="Open Sans" panose="020B0606030504020204" pitchFamily="34" charset="0"/>
              </a:rPr>
              <a:t>Status Checks:</a:t>
            </a:r>
            <a:r>
              <a:rPr lang="en-US" b="0" i="0" dirty="0">
                <a:solidFill>
                  <a:srgbClr val="333333"/>
                </a:solidFill>
                <a:effectLst/>
                <a:latin typeface="Open Sans" panose="020B0606030504020204" pitchFamily="34" charset="0"/>
              </a:rPr>
              <a:t> </a:t>
            </a:r>
            <a:r>
              <a:rPr lang="en-US" b="0" i="1" dirty="0">
                <a:solidFill>
                  <a:srgbClr val="333333"/>
                </a:solidFill>
                <a:effectLst/>
                <a:latin typeface="Open Sans" panose="020B0606030504020204" pitchFamily="34" charset="0"/>
              </a:rPr>
              <a:t>2/2 checks passed</a:t>
            </a:r>
            <a:endParaRPr lang="en-US" b="0" i="0" dirty="0">
              <a:solidFill>
                <a:srgbClr val="333333"/>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B01C31EC-61E9-815B-993F-AFCD1AF1641F}"/>
              </a:ext>
            </a:extLst>
          </p:cNvPr>
          <p:cNvSpPr txBox="1"/>
          <p:nvPr/>
        </p:nvSpPr>
        <p:spPr>
          <a:xfrm>
            <a:off x="2166642" y="6005741"/>
            <a:ext cx="10108975" cy="461665"/>
          </a:xfrm>
          <a:prstGeom prst="rect">
            <a:avLst/>
          </a:prstGeom>
          <a:noFill/>
        </p:spPr>
        <p:txBody>
          <a:bodyPr wrap="square">
            <a:spAutoFit/>
          </a:bodyPr>
          <a:lstStyle/>
          <a:p>
            <a:pPr algn="l"/>
            <a:r>
              <a:rPr lang="en-US" sz="2400" b="0" i="0" dirty="0">
                <a:solidFill>
                  <a:srgbClr val="333333"/>
                </a:solidFill>
                <a:effectLst/>
              </a:rPr>
              <a:t>successfully launched the first Amazon EC2 instance</a:t>
            </a:r>
            <a:r>
              <a:rPr lang="en-US" b="0" i="0" dirty="0">
                <a:solidFill>
                  <a:srgbClr val="333333"/>
                </a:solidFill>
                <a:effectLst/>
                <a:latin typeface="Open Sans" panose="020B0606030504020204" pitchFamily="34" charset="0"/>
              </a:rPr>
              <a:t>.</a:t>
            </a:r>
          </a:p>
        </p:txBody>
      </p:sp>
    </p:spTree>
    <p:extLst>
      <p:ext uri="{BB962C8B-B14F-4D97-AF65-F5344CB8AC3E}">
        <p14:creationId xmlns:p14="http://schemas.microsoft.com/office/powerpoint/2010/main" val="3161666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64FF-2102-BD47-8476-D984602BAC64}"/>
              </a:ext>
            </a:extLst>
          </p:cNvPr>
          <p:cNvSpPr>
            <a:spLocks noGrp="1"/>
          </p:cNvSpPr>
          <p:nvPr>
            <p:ph type="title"/>
          </p:nvPr>
        </p:nvSpPr>
        <p:spPr>
          <a:xfrm>
            <a:off x="838199" y="365125"/>
            <a:ext cx="10515600" cy="1325563"/>
          </a:xfrm>
        </p:spPr>
        <p:txBody>
          <a:bodyPr>
            <a:normAutofit/>
          </a:bodyPr>
          <a:lstStyle/>
          <a:p>
            <a:r>
              <a:rPr lang="en-IN" sz="2800" b="1" dirty="0">
                <a:latin typeface="+mn-lt"/>
              </a:rPr>
              <a:t>Monitoring the instance:</a:t>
            </a:r>
            <a:br>
              <a:rPr lang="en-IN" sz="2800" dirty="0">
                <a:latin typeface="+mn-lt"/>
              </a:rPr>
            </a:br>
            <a:r>
              <a:rPr lang="en-IN" sz="2800" dirty="0">
                <a:latin typeface="+mn-lt"/>
              </a:rPr>
              <a:t>     8.</a:t>
            </a:r>
            <a:r>
              <a:rPr lang="en-IN" sz="2000" dirty="0">
                <a:latin typeface="+mn-lt"/>
              </a:rPr>
              <a:t>choose monitoring in details tab.</a:t>
            </a:r>
          </a:p>
        </p:txBody>
      </p:sp>
      <p:pic>
        <p:nvPicPr>
          <p:cNvPr id="5" name="Content Placeholder 4">
            <a:extLst>
              <a:ext uri="{FF2B5EF4-FFF2-40B4-BE49-F238E27FC236}">
                <a16:creationId xmlns:a16="http://schemas.microsoft.com/office/drawing/2014/main" id="{2F1ACC5E-7C75-0994-4FCB-2EC9EB13AA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733" y="1510037"/>
            <a:ext cx="8106531" cy="4255929"/>
          </a:xfrm>
        </p:spPr>
      </p:pic>
      <p:sp>
        <p:nvSpPr>
          <p:cNvPr id="7" name="TextBox 6">
            <a:extLst>
              <a:ext uri="{FF2B5EF4-FFF2-40B4-BE49-F238E27FC236}">
                <a16:creationId xmlns:a16="http://schemas.microsoft.com/office/drawing/2014/main" id="{D2CDC1CC-475E-0C3C-60FF-B31F8105FD0C}"/>
              </a:ext>
            </a:extLst>
          </p:cNvPr>
          <p:cNvSpPr txBox="1"/>
          <p:nvPr/>
        </p:nvSpPr>
        <p:spPr>
          <a:xfrm>
            <a:off x="3024396" y="6123543"/>
            <a:ext cx="7924127" cy="369332"/>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You have explored several ways to monitor your instance.</a:t>
            </a:r>
            <a:endParaRPr lang="en-IN" dirty="0"/>
          </a:p>
        </p:txBody>
      </p:sp>
    </p:spTree>
    <p:extLst>
      <p:ext uri="{BB962C8B-B14F-4D97-AF65-F5344CB8AC3E}">
        <p14:creationId xmlns:p14="http://schemas.microsoft.com/office/powerpoint/2010/main" val="2000573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CA7C0C-08C2-64E0-6CE0-4039D0A9EB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841" y="3076010"/>
            <a:ext cx="5715753" cy="3000769"/>
          </a:xfrm>
        </p:spPr>
      </p:pic>
      <p:sp>
        <p:nvSpPr>
          <p:cNvPr id="8" name="TextBox 7">
            <a:extLst>
              <a:ext uri="{FF2B5EF4-FFF2-40B4-BE49-F238E27FC236}">
                <a16:creationId xmlns:a16="http://schemas.microsoft.com/office/drawing/2014/main" id="{318F0BEF-3D97-AA86-0FFB-6A590A8011C8}"/>
              </a:ext>
            </a:extLst>
          </p:cNvPr>
          <p:cNvSpPr txBox="1"/>
          <p:nvPr/>
        </p:nvSpPr>
        <p:spPr>
          <a:xfrm>
            <a:off x="311542" y="549205"/>
            <a:ext cx="12113777" cy="1292662"/>
          </a:xfrm>
          <a:prstGeom prst="rect">
            <a:avLst/>
          </a:prstGeom>
          <a:noFill/>
        </p:spPr>
        <p:txBody>
          <a:bodyPr wrap="square" rtlCol="0">
            <a:spAutoFit/>
          </a:bodyPr>
          <a:lstStyle/>
          <a:p>
            <a:r>
              <a:rPr lang="en-IN" sz="2400" b="1" dirty="0"/>
              <a:t>Update security group and access the server:</a:t>
            </a:r>
          </a:p>
          <a:p>
            <a:pPr algn="l"/>
            <a:r>
              <a:rPr lang="en-US" b="0" i="0" dirty="0">
                <a:solidFill>
                  <a:srgbClr val="333333"/>
                </a:solidFill>
                <a:effectLst/>
              </a:rPr>
              <a:t>9.Ensure </a:t>
            </a:r>
            <a:r>
              <a:rPr lang="en-US" b="1" i="0" dirty="0">
                <a:solidFill>
                  <a:srgbClr val="333333"/>
                </a:solidFill>
                <a:effectLst/>
              </a:rPr>
              <a:t>Web Server</a:t>
            </a:r>
            <a:r>
              <a:rPr lang="en-US" b="0" i="0" dirty="0">
                <a:solidFill>
                  <a:srgbClr val="333333"/>
                </a:solidFill>
                <a:effectLst/>
              </a:rPr>
              <a:t> is still selected. Choose the </a:t>
            </a:r>
            <a:r>
              <a:rPr lang="en-US" b="1" i="0" dirty="0">
                <a:solidFill>
                  <a:srgbClr val="333333"/>
                </a:solidFill>
                <a:effectLst/>
              </a:rPr>
              <a:t>Details</a:t>
            </a:r>
            <a:r>
              <a:rPr lang="en-US" b="0" i="0" dirty="0">
                <a:solidFill>
                  <a:srgbClr val="333333"/>
                </a:solidFill>
                <a:effectLst/>
              </a:rPr>
              <a:t> tab. Copy the </a:t>
            </a:r>
            <a:r>
              <a:rPr lang="en-US" b="1" i="0" dirty="0">
                <a:solidFill>
                  <a:srgbClr val="333333"/>
                </a:solidFill>
                <a:effectLst/>
              </a:rPr>
              <a:t>Public IPv4 address</a:t>
            </a:r>
            <a:r>
              <a:rPr lang="en-US" b="0" i="0" dirty="0">
                <a:solidFill>
                  <a:srgbClr val="333333"/>
                </a:solidFill>
                <a:effectLst/>
              </a:rPr>
              <a:t> of your instance to your clipboard.</a:t>
            </a:r>
          </a:p>
          <a:p>
            <a:pPr algn="l"/>
            <a:r>
              <a:rPr lang="en-US" b="0" i="0" dirty="0">
                <a:solidFill>
                  <a:srgbClr val="333333"/>
                </a:solidFill>
                <a:effectLst/>
              </a:rPr>
              <a:t>Open a new tab in your web browser, paste the IP address you just copied, then press </a:t>
            </a:r>
            <a:r>
              <a:rPr lang="en-US" b="1" i="0" dirty="0">
                <a:solidFill>
                  <a:srgbClr val="333333"/>
                </a:solidFill>
                <a:effectLst/>
                <a:latin typeface="Open Sans" panose="020B0606030504020204" pitchFamily="34" charset="0"/>
              </a:rPr>
              <a:t>Ente</a:t>
            </a:r>
            <a:r>
              <a:rPr lang="en-US" b="1" dirty="0">
                <a:solidFill>
                  <a:srgbClr val="333333"/>
                </a:solidFill>
                <a:latin typeface="Open Sans" panose="020B0606030504020204" pitchFamily="34" charset="0"/>
              </a:rPr>
              <a:t>r</a:t>
            </a:r>
            <a:r>
              <a:rPr lang="en-US" b="0" i="0" dirty="0">
                <a:solidFill>
                  <a:srgbClr val="333333"/>
                </a:solidFill>
                <a:effectLst/>
                <a:latin typeface="Open Sans" panose="020B0606030504020204" pitchFamily="34" charset="0"/>
              </a:rPr>
              <a:t>.</a:t>
            </a:r>
          </a:p>
          <a:p>
            <a:endParaRPr lang="en-IN" dirty="0"/>
          </a:p>
        </p:txBody>
      </p:sp>
      <p:sp>
        <p:nvSpPr>
          <p:cNvPr id="10" name="TextBox 9">
            <a:extLst>
              <a:ext uri="{FF2B5EF4-FFF2-40B4-BE49-F238E27FC236}">
                <a16:creationId xmlns:a16="http://schemas.microsoft.com/office/drawing/2014/main" id="{F455C3D2-1283-5196-7E74-82D3875666D1}"/>
              </a:ext>
            </a:extLst>
          </p:cNvPr>
          <p:cNvSpPr txBox="1"/>
          <p:nvPr/>
        </p:nvSpPr>
        <p:spPr>
          <a:xfrm>
            <a:off x="311542" y="1573696"/>
            <a:ext cx="6210636" cy="1200329"/>
          </a:xfrm>
          <a:prstGeom prst="rect">
            <a:avLst/>
          </a:prstGeom>
          <a:noFill/>
        </p:spPr>
        <p:txBody>
          <a:bodyPr wrap="square">
            <a:spAutoFit/>
          </a:bodyPr>
          <a:lstStyle/>
          <a:p>
            <a:pPr algn="l"/>
            <a:r>
              <a:rPr lang="en-US" b="0" i="0" dirty="0">
                <a:solidFill>
                  <a:srgbClr val="333333"/>
                </a:solidFill>
                <a:effectLst/>
              </a:rPr>
              <a:t>Choose Edit inbound rules, select Add rule and then configure:</a:t>
            </a:r>
          </a:p>
          <a:p>
            <a:pPr algn="l">
              <a:buFont typeface="Arial" panose="020B0604020202020204" pitchFamily="34" charset="0"/>
              <a:buChar char="•"/>
            </a:pPr>
            <a:r>
              <a:rPr lang="en-US" b="1" i="0" dirty="0">
                <a:solidFill>
                  <a:srgbClr val="333333"/>
                </a:solidFill>
                <a:effectLst/>
              </a:rPr>
              <a:t>Type:</a:t>
            </a:r>
            <a:r>
              <a:rPr lang="en-US" b="0" i="0" dirty="0">
                <a:solidFill>
                  <a:srgbClr val="333333"/>
                </a:solidFill>
                <a:effectLst/>
              </a:rPr>
              <a:t> </a:t>
            </a:r>
            <a:r>
              <a:rPr lang="en-US" b="0" i="1" dirty="0">
                <a:solidFill>
                  <a:srgbClr val="333333"/>
                </a:solidFill>
                <a:effectLst/>
              </a:rPr>
              <a:t>HTTP</a:t>
            </a:r>
            <a:endParaRPr lang="en-US" b="0" i="0" dirty="0">
              <a:solidFill>
                <a:srgbClr val="333333"/>
              </a:solidFill>
              <a:effectLst/>
            </a:endParaRPr>
          </a:p>
          <a:p>
            <a:pPr algn="l">
              <a:buFont typeface="Arial" panose="020B0604020202020204" pitchFamily="34" charset="0"/>
              <a:buChar char="•"/>
            </a:pPr>
            <a:r>
              <a:rPr lang="en-US" b="1" i="0" dirty="0">
                <a:solidFill>
                  <a:srgbClr val="333333"/>
                </a:solidFill>
                <a:effectLst/>
              </a:rPr>
              <a:t>Source:</a:t>
            </a:r>
            <a:r>
              <a:rPr lang="en-US" b="0" i="0" dirty="0">
                <a:solidFill>
                  <a:srgbClr val="333333"/>
                </a:solidFill>
                <a:effectLst/>
              </a:rPr>
              <a:t> </a:t>
            </a:r>
            <a:r>
              <a:rPr lang="en-US" b="0" i="1" dirty="0">
                <a:solidFill>
                  <a:srgbClr val="333333"/>
                </a:solidFill>
                <a:effectLst/>
              </a:rPr>
              <a:t>Anywhere-IPv4</a:t>
            </a:r>
            <a:endParaRPr lang="en-US" b="0" i="0" dirty="0">
              <a:solidFill>
                <a:srgbClr val="333333"/>
              </a:solidFill>
              <a:effectLst/>
            </a:endParaRPr>
          </a:p>
          <a:p>
            <a:pPr algn="l">
              <a:buFont typeface="Arial" panose="020B0604020202020204" pitchFamily="34" charset="0"/>
              <a:buChar char="•"/>
            </a:pPr>
            <a:r>
              <a:rPr lang="en-US" b="0" i="0" dirty="0">
                <a:solidFill>
                  <a:srgbClr val="333333"/>
                </a:solidFill>
                <a:effectLst/>
              </a:rPr>
              <a:t>Choose Save rules</a:t>
            </a:r>
          </a:p>
        </p:txBody>
      </p:sp>
      <p:pic>
        <p:nvPicPr>
          <p:cNvPr id="11" name="Content Placeholder 4">
            <a:extLst>
              <a:ext uri="{FF2B5EF4-FFF2-40B4-BE49-F238E27FC236}">
                <a16:creationId xmlns:a16="http://schemas.microsoft.com/office/drawing/2014/main" id="{AC76F8D9-37AA-6F45-66D7-0EA8D695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76010"/>
            <a:ext cx="5884653" cy="3089443"/>
          </a:xfrm>
          <a:prstGeom prst="rect">
            <a:avLst/>
          </a:prstGeom>
        </p:spPr>
      </p:pic>
    </p:spTree>
    <p:extLst>
      <p:ext uri="{BB962C8B-B14F-4D97-AF65-F5344CB8AC3E}">
        <p14:creationId xmlns:p14="http://schemas.microsoft.com/office/powerpoint/2010/main" val="3569752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9CCF06-1B93-9CDA-5C9E-6A844218A3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377" y="1918454"/>
            <a:ext cx="6108966" cy="32072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C56266D-1963-948F-153D-A231ABCF04F7}"/>
              </a:ext>
            </a:extLst>
          </p:cNvPr>
          <p:cNvSpPr txBox="1"/>
          <p:nvPr/>
        </p:nvSpPr>
        <p:spPr>
          <a:xfrm>
            <a:off x="734350" y="718839"/>
            <a:ext cx="9396877" cy="646331"/>
          </a:xfrm>
          <a:prstGeom prst="rect">
            <a:avLst/>
          </a:prstGeom>
          <a:noFill/>
        </p:spPr>
        <p:txBody>
          <a:bodyPr wrap="square">
            <a:spAutoFit/>
          </a:bodyPr>
          <a:lstStyle/>
          <a:p>
            <a:pPr algn="l"/>
            <a:r>
              <a:rPr lang="en-US" b="0" i="0" dirty="0">
                <a:solidFill>
                  <a:srgbClr val="333333"/>
                </a:solidFill>
                <a:effectLst/>
                <a:ea typeface="Open Sans" panose="020B0606030504020204" pitchFamily="34" charset="0"/>
                <a:cs typeface="Open Sans" panose="020B0606030504020204" pitchFamily="34" charset="0"/>
              </a:rPr>
              <a:t>10.Return to the web server tab that you previously opened and refresh the page.</a:t>
            </a:r>
          </a:p>
          <a:p>
            <a:pPr algn="l"/>
            <a:r>
              <a:rPr lang="en-US" b="0" i="0" dirty="0">
                <a:solidFill>
                  <a:srgbClr val="333333"/>
                </a:solidFill>
                <a:effectLst/>
                <a:ea typeface="Open Sans" panose="020B0606030504020204" pitchFamily="34" charset="0"/>
                <a:cs typeface="Open Sans" panose="020B0606030504020204" pitchFamily="34" charset="0"/>
              </a:rPr>
              <a:t>You should see the message </a:t>
            </a:r>
            <a:r>
              <a:rPr lang="en-US" b="0" i="1" dirty="0">
                <a:solidFill>
                  <a:srgbClr val="333333"/>
                </a:solidFill>
                <a:effectLst/>
                <a:ea typeface="Open Sans" panose="020B0606030504020204" pitchFamily="34" charset="0"/>
                <a:cs typeface="Open Sans" panose="020B0606030504020204" pitchFamily="34" charset="0"/>
              </a:rPr>
              <a:t>Hello From Your Web Server!</a:t>
            </a:r>
            <a:endParaRPr lang="en-US" b="0" i="0" dirty="0">
              <a:solidFill>
                <a:srgbClr val="333333"/>
              </a:solidFill>
              <a:effectLst/>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B7A4D339-32E4-111B-D719-C0C66421E89A}"/>
              </a:ext>
            </a:extLst>
          </p:cNvPr>
          <p:cNvSpPr txBox="1"/>
          <p:nvPr/>
        </p:nvSpPr>
        <p:spPr>
          <a:xfrm>
            <a:off x="2552661" y="5678946"/>
            <a:ext cx="6604374" cy="707886"/>
          </a:xfrm>
          <a:prstGeom prst="rect">
            <a:avLst/>
          </a:prstGeom>
          <a:noFill/>
        </p:spPr>
        <p:txBody>
          <a:bodyPr wrap="square">
            <a:spAutoFit/>
          </a:bodyPr>
          <a:lstStyle/>
          <a:p>
            <a:pPr algn="ctr"/>
            <a:r>
              <a:rPr lang="en-US" sz="2000" b="0" i="0" dirty="0">
                <a:solidFill>
                  <a:srgbClr val="333333"/>
                </a:solidFill>
                <a:effectLst/>
              </a:rPr>
              <a:t>You have successfully modified your security group to permit    HTTP traffic into your Amazon EC2 Instance.</a:t>
            </a:r>
            <a:endParaRPr lang="en-IN" sz="2000" dirty="0"/>
          </a:p>
        </p:txBody>
      </p:sp>
    </p:spTree>
    <p:extLst>
      <p:ext uri="{BB962C8B-B14F-4D97-AF65-F5344CB8AC3E}">
        <p14:creationId xmlns:p14="http://schemas.microsoft.com/office/powerpoint/2010/main" val="65981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649C97-BA39-1A56-4F07-72A9CA00E22A}"/>
              </a:ext>
            </a:extLst>
          </p:cNvPr>
          <p:cNvSpPr txBox="1"/>
          <p:nvPr/>
        </p:nvSpPr>
        <p:spPr>
          <a:xfrm>
            <a:off x="414338" y="357188"/>
            <a:ext cx="11244262" cy="369332"/>
          </a:xfrm>
          <a:prstGeom prst="rect">
            <a:avLst/>
          </a:prstGeom>
          <a:noFill/>
        </p:spPr>
        <p:txBody>
          <a:bodyPr wrap="square" rtlCol="0">
            <a:spAutoFit/>
          </a:bodyPr>
          <a:lstStyle/>
          <a:p>
            <a:r>
              <a:rPr lang="en-IN" dirty="0"/>
              <a:t>2.Click on create VPC and Create the VPC with the given requirements.</a:t>
            </a:r>
          </a:p>
        </p:txBody>
      </p:sp>
      <p:pic>
        <p:nvPicPr>
          <p:cNvPr id="4" name="Picture 3">
            <a:extLst>
              <a:ext uri="{FF2B5EF4-FFF2-40B4-BE49-F238E27FC236}">
                <a16:creationId xmlns:a16="http://schemas.microsoft.com/office/drawing/2014/main" id="{214CF4B2-06BB-E079-01FC-975E75C93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756" y="1068501"/>
            <a:ext cx="9241973" cy="4720997"/>
          </a:xfrm>
          <a:prstGeom prst="rect">
            <a:avLst/>
          </a:prstGeom>
        </p:spPr>
      </p:pic>
    </p:spTree>
    <p:extLst>
      <p:ext uri="{BB962C8B-B14F-4D97-AF65-F5344CB8AC3E}">
        <p14:creationId xmlns:p14="http://schemas.microsoft.com/office/powerpoint/2010/main" val="1551794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CD32779-5FEF-EAD2-7082-B4585910F7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998" y="1949436"/>
            <a:ext cx="7800598" cy="4095314"/>
          </a:xfrm>
        </p:spPr>
      </p:pic>
      <p:sp>
        <p:nvSpPr>
          <p:cNvPr id="10" name="TextBox 9">
            <a:extLst>
              <a:ext uri="{FF2B5EF4-FFF2-40B4-BE49-F238E27FC236}">
                <a16:creationId xmlns:a16="http://schemas.microsoft.com/office/drawing/2014/main" id="{571FD8D0-F05F-078C-ECAF-CE3C80E33B5D}"/>
              </a:ext>
            </a:extLst>
          </p:cNvPr>
          <p:cNvSpPr txBox="1"/>
          <p:nvPr/>
        </p:nvSpPr>
        <p:spPr>
          <a:xfrm>
            <a:off x="690520" y="351585"/>
            <a:ext cx="10810959" cy="1569660"/>
          </a:xfrm>
          <a:prstGeom prst="rect">
            <a:avLst/>
          </a:prstGeom>
          <a:noFill/>
        </p:spPr>
        <p:txBody>
          <a:bodyPr wrap="square" rtlCol="0">
            <a:spAutoFit/>
          </a:bodyPr>
          <a:lstStyle/>
          <a:p>
            <a:r>
              <a:rPr lang="en-IN" sz="2400" b="1" dirty="0"/>
              <a:t>Resize the instance:</a:t>
            </a:r>
          </a:p>
          <a:p>
            <a:r>
              <a:rPr lang="en-IN" dirty="0"/>
              <a:t>11.First, stop the instance.</a:t>
            </a:r>
          </a:p>
          <a:p>
            <a:r>
              <a:rPr lang="en-IN" dirty="0"/>
              <a:t>12.Instance will be stopped.</a:t>
            </a:r>
          </a:p>
          <a:p>
            <a:r>
              <a:rPr lang="en-IN" dirty="0"/>
              <a:t>13.Change instance type from t2.micro to t2.small.</a:t>
            </a:r>
          </a:p>
          <a:p>
            <a:endParaRPr lang="en-IN" dirty="0"/>
          </a:p>
        </p:txBody>
      </p:sp>
    </p:spTree>
    <p:extLst>
      <p:ext uri="{BB962C8B-B14F-4D97-AF65-F5344CB8AC3E}">
        <p14:creationId xmlns:p14="http://schemas.microsoft.com/office/powerpoint/2010/main" val="3826895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298A-BF09-3241-3738-F13781979F0F}"/>
              </a:ext>
            </a:extLst>
          </p:cNvPr>
          <p:cNvSpPr>
            <a:spLocks noGrp="1"/>
          </p:cNvSpPr>
          <p:nvPr>
            <p:ph type="title"/>
          </p:nvPr>
        </p:nvSpPr>
        <p:spPr>
          <a:xfrm>
            <a:off x="838200" y="180456"/>
            <a:ext cx="10515600" cy="1828800"/>
          </a:xfrm>
        </p:spPr>
        <p:txBody>
          <a:bodyPr>
            <a:normAutofit/>
          </a:bodyPr>
          <a:lstStyle/>
          <a:p>
            <a:r>
              <a:rPr lang="en-IN" sz="2800" b="1" dirty="0">
                <a:latin typeface="+mn-lt"/>
              </a:rPr>
              <a:t>Resize the EBS volume:</a:t>
            </a:r>
            <a:br>
              <a:rPr lang="en-IN" sz="2800" b="1" dirty="0">
                <a:latin typeface="+mn-lt"/>
              </a:rPr>
            </a:br>
            <a:r>
              <a:rPr lang="en-IN" sz="1800" dirty="0">
                <a:latin typeface="+mn-lt"/>
              </a:rPr>
              <a:t>14.</a:t>
            </a:r>
            <a:r>
              <a:rPr lang="en-IN" sz="2000" dirty="0">
                <a:latin typeface="+mn-lt"/>
              </a:rPr>
              <a:t>At instance, choose Storage and select volume ID. </a:t>
            </a:r>
            <a:br>
              <a:rPr lang="en-IN" sz="2000" dirty="0">
                <a:latin typeface="+mn-lt"/>
              </a:rPr>
            </a:br>
            <a:r>
              <a:rPr lang="en-IN" sz="2000" dirty="0">
                <a:latin typeface="+mn-lt"/>
              </a:rPr>
              <a:t>Then select the checkbox next to volume that displays.</a:t>
            </a:r>
            <a:br>
              <a:rPr lang="en-IN" sz="2000" dirty="0">
                <a:latin typeface="+mn-lt"/>
              </a:rPr>
            </a:br>
            <a:r>
              <a:rPr lang="en-IN" sz="2000" dirty="0">
                <a:latin typeface="+mn-lt"/>
              </a:rPr>
              <a:t>In the actions menu, select Modify Volume.</a:t>
            </a:r>
          </a:p>
        </p:txBody>
      </p:sp>
      <p:pic>
        <p:nvPicPr>
          <p:cNvPr id="5" name="Content Placeholder 4">
            <a:extLst>
              <a:ext uri="{FF2B5EF4-FFF2-40B4-BE49-F238E27FC236}">
                <a16:creationId xmlns:a16="http://schemas.microsoft.com/office/drawing/2014/main" id="{D81F26F5-93EA-784F-D951-ACE29E089C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781" y="1976888"/>
            <a:ext cx="8261435" cy="4337253"/>
          </a:xfrm>
        </p:spPr>
      </p:pic>
    </p:spTree>
    <p:extLst>
      <p:ext uri="{BB962C8B-B14F-4D97-AF65-F5344CB8AC3E}">
        <p14:creationId xmlns:p14="http://schemas.microsoft.com/office/powerpoint/2010/main" val="2787180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6484A-4D27-55E1-4444-407151A7EC41}"/>
              </a:ext>
            </a:extLst>
          </p:cNvPr>
          <p:cNvSpPr>
            <a:spLocks noGrp="1"/>
          </p:cNvSpPr>
          <p:nvPr>
            <p:ph type="title"/>
          </p:nvPr>
        </p:nvSpPr>
        <p:spPr>
          <a:xfrm>
            <a:off x="757279" y="1052948"/>
            <a:ext cx="10515600" cy="516907"/>
          </a:xfrm>
        </p:spPr>
        <p:txBody>
          <a:bodyPr>
            <a:normAutofit/>
          </a:bodyPr>
          <a:lstStyle/>
          <a:p>
            <a:r>
              <a:rPr lang="en-IN" sz="1800" dirty="0">
                <a:latin typeface="+mn-lt"/>
              </a:rPr>
              <a:t>15.Change the size to 10 GiB and click modify.</a:t>
            </a:r>
          </a:p>
        </p:txBody>
      </p:sp>
      <p:pic>
        <p:nvPicPr>
          <p:cNvPr id="5" name="Content Placeholder 4">
            <a:extLst>
              <a:ext uri="{FF2B5EF4-FFF2-40B4-BE49-F238E27FC236}">
                <a16:creationId xmlns:a16="http://schemas.microsoft.com/office/drawing/2014/main" id="{D186D48F-AF18-2613-5B7F-11FFB1C6D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876" y="1861168"/>
            <a:ext cx="8119683" cy="4262834"/>
          </a:xfrm>
        </p:spPr>
      </p:pic>
    </p:spTree>
    <p:extLst>
      <p:ext uri="{BB962C8B-B14F-4D97-AF65-F5344CB8AC3E}">
        <p14:creationId xmlns:p14="http://schemas.microsoft.com/office/powerpoint/2010/main" val="424065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6484A-4D27-55E1-4444-407151A7EC41}"/>
              </a:ext>
            </a:extLst>
          </p:cNvPr>
          <p:cNvSpPr>
            <a:spLocks noGrp="1"/>
          </p:cNvSpPr>
          <p:nvPr>
            <p:ph type="title"/>
          </p:nvPr>
        </p:nvSpPr>
        <p:spPr>
          <a:xfrm>
            <a:off x="757279" y="1052948"/>
            <a:ext cx="10515600" cy="516907"/>
          </a:xfrm>
        </p:spPr>
        <p:txBody>
          <a:bodyPr>
            <a:normAutofit/>
          </a:bodyPr>
          <a:lstStyle/>
          <a:p>
            <a:r>
              <a:rPr lang="en-IN" sz="1800" dirty="0">
                <a:latin typeface="+mn-lt"/>
              </a:rPr>
              <a:t>16.Now, start the instance.</a:t>
            </a:r>
          </a:p>
        </p:txBody>
      </p:sp>
      <p:pic>
        <p:nvPicPr>
          <p:cNvPr id="5" name="Content Placeholder 4">
            <a:extLst>
              <a:ext uri="{FF2B5EF4-FFF2-40B4-BE49-F238E27FC236}">
                <a16:creationId xmlns:a16="http://schemas.microsoft.com/office/drawing/2014/main" id="{D186D48F-AF18-2613-5B7F-11FFB1C6D52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76876" y="1861168"/>
            <a:ext cx="8119683" cy="4262834"/>
          </a:xfrm>
        </p:spPr>
      </p:pic>
    </p:spTree>
    <p:extLst>
      <p:ext uri="{BB962C8B-B14F-4D97-AF65-F5344CB8AC3E}">
        <p14:creationId xmlns:p14="http://schemas.microsoft.com/office/powerpoint/2010/main" val="284505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DA13C3B-CC3E-BA21-B644-F30DE8C64885}"/>
              </a:ext>
            </a:extLst>
          </p:cNvPr>
          <p:cNvSpPr txBox="1"/>
          <p:nvPr/>
        </p:nvSpPr>
        <p:spPr>
          <a:xfrm>
            <a:off x="461247" y="954859"/>
            <a:ext cx="10514387" cy="1477328"/>
          </a:xfrm>
          <a:prstGeom prst="rect">
            <a:avLst/>
          </a:prstGeom>
          <a:noFill/>
        </p:spPr>
        <p:txBody>
          <a:bodyPr wrap="square" rtlCol="0">
            <a:spAutoFit/>
          </a:bodyPr>
          <a:lstStyle/>
          <a:p>
            <a:pPr algn="l"/>
            <a:r>
              <a:rPr lang="en-US" b="0" i="0" dirty="0">
                <a:solidFill>
                  <a:srgbClr val="333333"/>
                </a:solidFill>
                <a:effectLst/>
              </a:rPr>
              <a:t>17.Terminate the instance.</a:t>
            </a:r>
          </a:p>
          <a:p>
            <a:pPr marL="342900" indent="-342900" algn="l">
              <a:buFont typeface="Arial" panose="020B0604020202020204" pitchFamily="34" charset="0"/>
              <a:buChar char="•"/>
            </a:pPr>
            <a:r>
              <a:rPr lang="en-US" dirty="0">
                <a:solidFill>
                  <a:srgbClr val="333333"/>
                </a:solidFill>
              </a:rPr>
              <a:t>You will notice an error during termination.</a:t>
            </a:r>
          </a:p>
          <a:p>
            <a:pPr marL="342900" indent="-342900" algn="l">
              <a:buFont typeface="Arial" panose="020B0604020202020204" pitchFamily="34" charset="0"/>
              <a:buChar char="•"/>
            </a:pPr>
            <a:r>
              <a:rPr lang="en-US" b="0" i="0" dirty="0">
                <a:solidFill>
                  <a:srgbClr val="333333"/>
                </a:solidFill>
                <a:effectLst/>
              </a:rPr>
              <a:t>Then click on actions menu, select instance settings.</a:t>
            </a:r>
          </a:p>
          <a:p>
            <a:pPr marL="342900" indent="-342900" algn="l">
              <a:buFont typeface="Arial" panose="020B0604020202020204" pitchFamily="34" charset="0"/>
              <a:buChar char="•"/>
            </a:pPr>
            <a:r>
              <a:rPr lang="en-US" dirty="0">
                <a:solidFill>
                  <a:srgbClr val="333333"/>
                </a:solidFill>
              </a:rPr>
              <a:t>Click on change termination </a:t>
            </a:r>
            <a:r>
              <a:rPr lang="en-US" dirty="0" err="1">
                <a:solidFill>
                  <a:srgbClr val="333333"/>
                </a:solidFill>
              </a:rPr>
              <a:t>protection.</a:t>
            </a:r>
            <a:r>
              <a:rPr lang="en-US" b="0" i="0" dirty="0" err="1">
                <a:solidFill>
                  <a:srgbClr val="333333"/>
                </a:solidFill>
                <a:effectLst/>
              </a:rPr>
              <a:t>Deselect</a:t>
            </a:r>
            <a:r>
              <a:rPr lang="en-US" b="0" i="0" dirty="0">
                <a:solidFill>
                  <a:srgbClr val="333333"/>
                </a:solidFill>
                <a:effectLst/>
              </a:rPr>
              <a:t> enable</a:t>
            </a:r>
            <a:r>
              <a:rPr lang="en-US" dirty="0">
                <a:solidFill>
                  <a:srgbClr val="333333"/>
                </a:solidFill>
              </a:rPr>
              <a:t>.</a:t>
            </a:r>
            <a:r>
              <a:rPr lang="en-US" b="0" i="0" dirty="0">
                <a:solidFill>
                  <a:srgbClr val="333333"/>
                </a:solidFill>
                <a:effectLst/>
              </a:rPr>
              <a:t> </a:t>
            </a:r>
          </a:p>
          <a:p>
            <a:pPr algn="l"/>
            <a:endParaRPr lang="en-US" b="0" i="0" dirty="0">
              <a:solidFill>
                <a:srgbClr val="333333"/>
              </a:solidFill>
              <a:effectLst/>
            </a:endParaRPr>
          </a:p>
        </p:txBody>
      </p:sp>
      <p:pic>
        <p:nvPicPr>
          <p:cNvPr id="5" name="Content Placeholder 4">
            <a:extLst>
              <a:ext uri="{FF2B5EF4-FFF2-40B4-BE49-F238E27FC236}">
                <a16:creationId xmlns:a16="http://schemas.microsoft.com/office/drawing/2014/main" id="{5D0009AC-5544-4041-BE41-DE227A4616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697" y="2343516"/>
            <a:ext cx="8017519" cy="4209198"/>
          </a:xfrm>
        </p:spPr>
      </p:pic>
      <p:sp>
        <p:nvSpPr>
          <p:cNvPr id="7" name="TextBox 6">
            <a:extLst>
              <a:ext uri="{FF2B5EF4-FFF2-40B4-BE49-F238E27FC236}">
                <a16:creationId xmlns:a16="http://schemas.microsoft.com/office/drawing/2014/main" id="{1A564E66-9C7B-592C-6E47-5CF297356455}"/>
              </a:ext>
            </a:extLst>
          </p:cNvPr>
          <p:cNvSpPr txBox="1"/>
          <p:nvPr/>
        </p:nvSpPr>
        <p:spPr>
          <a:xfrm>
            <a:off x="461247" y="462697"/>
            <a:ext cx="6097348" cy="369332"/>
          </a:xfrm>
          <a:prstGeom prst="rect">
            <a:avLst/>
          </a:prstGeom>
          <a:noFill/>
        </p:spPr>
        <p:txBody>
          <a:bodyPr wrap="square">
            <a:spAutoFit/>
          </a:bodyPr>
          <a:lstStyle/>
          <a:p>
            <a:pPr algn="l"/>
            <a:r>
              <a:rPr lang="en-IN" b="1" i="0" dirty="0">
                <a:solidFill>
                  <a:srgbClr val="333333"/>
                </a:solidFill>
                <a:effectLst/>
                <a:latin typeface="Open Sans" panose="020B0606030504020204" pitchFamily="34" charset="0"/>
              </a:rPr>
              <a:t>Testing Termination Protection:</a:t>
            </a:r>
          </a:p>
        </p:txBody>
      </p:sp>
    </p:spTree>
    <p:extLst>
      <p:ext uri="{BB962C8B-B14F-4D97-AF65-F5344CB8AC3E}">
        <p14:creationId xmlns:p14="http://schemas.microsoft.com/office/powerpoint/2010/main" val="1931822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58F8AD-B9DB-17D5-F0D6-AE8250D21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044" y="1936020"/>
            <a:ext cx="7379938" cy="3874468"/>
          </a:xfrm>
          <a:prstGeom prst="rect">
            <a:avLst/>
          </a:prstGeom>
        </p:spPr>
      </p:pic>
      <p:sp>
        <p:nvSpPr>
          <p:cNvPr id="15" name="Content Placeholder 14">
            <a:extLst>
              <a:ext uri="{FF2B5EF4-FFF2-40B4-BE49-F238E27FC236}">
                <a16:creationId xmlns:a16="http://schemas.microsoft.com/office/drawing/2014/main" id="{21EFD83A-5892-2086-1440-08D14F5074B7}"/>
              </a:ext>
            </a:extLst>
          </p:cNvPr>
          <p:cNvSpPr>
            <a:spLocks noGrp="1"/>
          </p:cNvSpPr>
          <p:nvPr>
            <p:ph idx="1"/>
          </p:nvPr>
        </p:nvSpPr>
        <p:spPr>
          <a:xfrm>
            <a:off x="571164" y="1226813"/>
            <a:ext cx="10515600" cy="432054"/>
          </a:xfrm>
        </p:spPr>
        <p:txBody>
          <a:bodyPr>
            <a:normAutofit/>
          </a:bodyPr>
          <a:lstStyle/>
          <a:p>
            <a:pPr marL="0" indent="0">
              <a:buNone/>
            </a:pPr>
            <a:r>
              <a:rPr lang="en-IN" sz="1800" dirty="0"/>
              <a:t>18.Successfully removed termination protection.</a:t>
            </a:r>
          </a:p>
        </p:txBody>
      </p:sp>
    </p:spTree>
    <p:extLst>
      <p:ext uri="{BB962C8B-B14F-4D97-AF65-F5344CB8AC3E}">
        <p14:creationId xmlns:p14="http://schemas.microsoft.com/office/powerpoint/2010/main" val="3119702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58F8AD-B9DB-17D5-F0D6-AE8250D210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8466" y="1312934"/>
            <a:ext cx="7379938" cy="3874467"/>
          </a:xfrm>
          <a:prstGeom prst="rect">
            <a:avLst/>
          </a:prstGeom>
        </p:spPr>
      </p:pic>
      <p:sp>
        <p:nvSpPr>
          <p:cNvPr id="15" name="Content Placeholder 14">
            <a:extLst>
              <a:ext uri="{FF2B5EF4-FFF2-40B4-BE49-F238E27FC236}">
                <a16:creationId xmlns:a16="http://schemas.microsoft.com/office/drawing/2014/main" id="{21EFD83A-5892-2086-1440-08D14F5074B7}"/>
              </a:ext>
            </a:extLst>
          </p:cNvPr>
          <p:cNvSpPr>
            <a:spLocks noGrp="1"/>
          </p:cNvSpPr>
          <p:nvPr>
            <p:ph idx="1"/>
          </p:nvPr>
        </p:nvSpPr>
        <p:spPr>
          <a:xfrm>
            <a:off x="603532" y="749383"/>
            <a:ext cx="10515600" cy="432054"/>
          </a:xfrm>
        </p:spPr>
        <p:txBody>
          <a:bodyPr>
            <a:normAutofit/>
          </a:bodyPr>
          <a:lstStyle/>
          <a:p>
            <a:pPr marL="0" indent="0">
              <a:buNone/>
            </a:pPr>
            <a:r>
              <a:rPr lang="en-IN" sz="1800" dirty="0"/>
              <a:t>19.Finally, Terminate the instance.</a:t>
            </a:r>
          </a:p>
        </p:txBody>
      </p:sp>
      <p:sp>
        <p:nvSpPr>
          <p:cNvPr id="3" name="TextBox 2">
            <a:extLst>
              <a:ext uri="{FF2B5EF4-FFF2-40B4-BE49-F238E27FC236}">
                <a16:creationId xmlns:a16="http://schemas.microsoft.com/office/drawing/2014/main" id="{F47F44DE-5576-9F58-7F91-CE131347779C}"/>
              </a:ext>
            </a:extLst>
          </p:cNvPr>
          <p:cNvSpPr txBox="1"/>
          <p:nvPr/>
        </p:nvSpPr>
        <p:spPr>
          <a:xfrm>
            <a:off x="1354067" y="5795929"/>
            <a:ext cx="9483865" cy="461665"/>
          </a:xfrm>
          <a:prstGeom prst="rect">
            <a:avLst/>
          </a:prstGeom>
          <a:noFill/>
        </p:spPr>
        <p:txBody>
          <a:bodyPr wrap="square">
            <a:spAutoFit/>
          </a:bodyPr>
          <a:lstStyle/>
          <a:p>
            <a:r>
              <a:rPr lang="en-US" sz="2400" b="1" dirty="0">
                <a:solidFill>
                  <a:srgbClr val="333333"/>
                </a:solidFill>
              </a:rPr>
              <a:t>S</a:t>
            </a:r>
            <a:r>
              <a:rPr lang="en-US" sz="2400" b="1" i="0" dirty="0">
                <a:solidFill>
                  <a:srgbClr val="333333"/>
                </a:solidFill>
                <a:effectLst/>
              </a:rPr>
              <a:t>uccessfully tested termination protection and terminated the instance.</a:t>
            </a:r>
            <a:endParaRPr lang="en-IN" sz="2400" b="1" dirty="0"/>
          </a:p>
        </p:txBody>
      </p:sp>
    </p:spTree>
    <p:extLst>
      <p:ext uri="{BB962C8B-B14F-4D97-AF65-F5344CB8AC3E}">
        <p14:creationId xmlns:p14="http://schemas.microsoft.com/office/powerpoint/2010/main" val="3881654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D9689-7738-CAE6-BFBA-EDEE3857C057}"/>
              </a:ext>
            </a:extLst>
          </p:cNvPr>
          <p:cNvSpPr>
            <a:spLocks noGrp="1"/>
          </p:cNvSpPr>
          <p:nvPr>
            <p:ph type="title"/>
          </p:nvPr>
        </p:nvSpPr>
        <p:spPr/>
        <p:txBody>
          <a:bodyPr>
            <a:normAutofit/>
          </a:bodyPr>
          <a:lstStyle/>
          <a:p>
            <a:r>
              <a:rPr lang="en-IN" sz="2800" dirty="0">
                <a:latin typeface="Times New Roman" panose="02020603050405020304" pitchFamily="18" charset="0"/>
                <a:cs typeface="Times New Roman" panose="02020603050405020304" pitchFamily="18" charset="0"/>
              </a:rPr>
              <a:t>Amazon EBS</a:t>
            </a:r>
            <a:br>
              <a:rPr lang="en-IN" sz="2800" dirty="0">
                <a:latin typeface="Times New Roman" panose="02020603050405020304" pitchFamily="18" charset="0"/>
                <a:cs typeface="Times New Roman" panose="02020603050405020304" pitchFamily="18" charset="0"/>
              </a:rPr>
            </a:br>
            <a:br>
              <a:rPr lang="en-IN" sz="2800" dirty="0"/>
            </a:br>
            <a:r>
              <a:rPr lang="en-IN" sz="2000" dirty="0"/>
              <a:t>Create a New EBS Volume</a:t>
            </a:r>
          </a:p>
        </p:txBody>
      </p:sp>
      <p:sp>
        <p:nvSpPr>
          <p:cNvPr id="3" name="Content Placeholder 2">
            <a:extLst>
              <a:ext uri="{FF2B5EF4-FFF2-40B4-BE49-F238E27FC236}">
                <a16:creationId xmlns:a16="http://schemas.microsoft.com/office/drawing/2014/main" id="{45C9C9A9-5CC2-4C0A-4347-AEA4F2C1BB89}"/>
              </a:ext>
            </a:extLst>
          </p:cNvPr>
          <p:cNvSpPr>
            <a:spLocks noGrp="1"/>
          </p:cNvSpPr>
          <p:nvPr>
            <p:ph idx="1"/>
          </p:nvPr>
        </p:nvSpPr>
        <p:spPr/>
        <p:txBody>
          <a:bodyPr>
            <a:normAutofit/>
          </a:bodyPr>
          <a:lstStyle/>
          <a:p>
            <a:r>
              <a:rPr lang="en-IN" sz="1800" dirty="0"/>
              <a:t>On “Services” menu, click EC2.</a:t>
            </a:r>
          </a:p>
        </p:txBody>
      </p:sp>
      <p:pic>
        <p:nvPicPr>
          <p:cNvPr id="5" name="Picture 4">
            <a:extLst>
              <a:ext uri="{FF2B5EF4-FFF2-40B4-BE49-F238E27FC236}">
                <a16:creationId xmlns:a16="http://schemas.microsoft.com/office/drawing/2014/main" id="{C75139A4-688E-74D5-7BB7-6BFB13660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370" y="2729037"/>
            <a:ext cx="6522181" cy="3424145"/>
          </a:xfrm>
          <a:prstGeom prst="rect">
            <a:avLst/>
          </a:prstGeom>
        </p:spPr>
      </p:pic>
    </p:spTree>
    <p:extLst>
      <p:ext uri="{BB962C8B-B14F-4D97-AF65-F5344CB8AC3E}">
        <p14:creationId xmlns:p14="http://schemas.microsoft.com/office/powerpoint/2010/main" val="471376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116A1-AE60-4182-250B-6F2BFAFB5A27}"/>
              </a:ext>
            </a:extLst>
          </p:cNvPr>
          <p:cNvSpPr>
            <a:spLocks noGrp="1"/>
          </p:cNvSpPr>
          <p:nvPr>
            <p:ph idx="1"/>
          </p:nvPr>
        </p:nvSpPr>
        <p:spPr>
          <a:xfrm>
            <a:off x="655455" y="218485"/>
            <a:ext cx="10698345" cy="5958478"/>
          </a:xfrm>
        </p:spPr>
        <p:txBody>
          <a:bodyPr>
            <a:normAutofit/>
          </a:bodyPr>
          <a:lstStyle/>
          <a:p>
            <a:r>
              <a:rPr lang="en-IN" sz="2000" dirty="0"/>
              <a:t>choose instances.</a:t>
            </a:r>
          </a:p>
          <a:p>
            <a:endParaRPr lang="en-IN" sz="2000" dirty="0"/>
          </a:p>
          <a:p>
            <a:endParaRPr lang="en-IN" sz="2000" dirty="0"/>
          </a:p>
          <a:p>
            <a:endParaRPr lang="en-IN" sz="2000" dirty="0"/>
          </a:p>
          <a:p>
            <a:endParaRPr lang="en-IN" sz="2000" dirty="0"/>
          </a:p>
          <a:p>
            <a:pPr marL="0" indent="0">
              <a:buNone/>
            </a:pPr>
            <a:endParaRPr lang="en-IN" sz="2000" dirty="0"/>
          </a:p>
          <a:p>
            <a:pPr marL="0" indent="0">
              <a:buNone/>
            </a:pPr>
            <a:endParaRPr lang="en-IN" sz="2000" dirty="0"/>
          </a:p>
          <a:p>
            <a:pPr marL="0" indent="0">
              <a:buNone/>
            </a:pPr>
            <a:endParaRPr lang="en-IN" sz="2000" dirty="0"/>
          </a:p>
          <a:p>
            <a:r>
              <a:rPr lang="en-IN" sz="2000" dirty="0"/>
              <a:t>Lab has already been launched.</a:t>
            </a:r>
          </a:p>
          <a:p>
            <a:endParaRPr lang="en-IN" sz="2000" dirty="0"/>
          </a:p>
        </p:txBody>
      </p:sp>
      <p:pic>
        <p:nvPicPr>
          <p:cNvPr id="5" name="Picture 4">
            <a:extLst>
              <a:ext uri="{FF2B5EF4-FFF2-40B4-BE49-F238E27FC236}">
                <a16:creationId xmlns:a16="http://schemas.microsoft.com/office/drawing/2014/main" id="{360E0397-6CCB-CE99-F662-6B2620AAE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230" y="218485"/>
            <a:ext cx="4906325" cy="2575821"/>
          </a:xfrm>
          <a:prstGeom prst="rect">
            <a:avLst/>
          </a:prstGeom>
        </p:spPr>
      </p:pic>
      <p:pic>
        <p:nvPicPr>
          <p:cNvPr id="7" name="Picture 6">
            <a:extLst>
              <a:ext uri="{FF2B5EF4-FFF2-40B4-BE49-F238E27FC236}">
                <a16:creationId xmlns:a16="http://schemas.microsoft.com/office/drawing/2014/main" id="{8BC8D7D4-40FB-03CB-EDEF-AAB3071A1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506" y="3781004"/>
            <a:ext cx="5737253" cy="3012058"/>
          </a:xfrm>
          <a:prstGeom prst="rect">
            <a:avLst/>
          </a:prstGeom>
        </p:spPr>
      </p:pic>
    </p:spTree>
    <p:extLst>
      <p:ext uri="{BB962C8B-B14F-4D97-AF65-F5344CB8AC3E}">
        <p14:creationId xmlns:p14="http://schemas.microsoft.com/office/powerpoint/2010/main" val="115702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191F-9AB1-BFE5-483B-75AAD48184A7}"/>
              </a:ext>
            </a:extLst>
          </p:cNvPr>
          <p:cNvSpPr>
            <a:spLocks noGrp="1"/>
          </p:cNvSpPr>
          <p:nvPr>
            <p:ph idx="1"/>
          </p:nvPr>
        </p:nvSpPr>
        <p:spPr>
          <a:xfrm>
            <a:off x="752559" y="396510"/>
            <a:ext cx="10601241" cy="5764269"/>
          </a:xfrm>
        </p:spPr>
        <p:txBody>
          <a:bodyPr>
            <a:normAutofit/>
          </a:bodyPr>
          <a:lstStyle/>
          <a:p>
            <a:r>
              <a:rPr lang="en-IN" sz="1800" dirty="0"/>
              <a:t>choose Volumes. Then choose “Create Volume”.</a:t>
            </a:r>
          </a:p>
          <a:p>
            <a:endParaRPr lang="en-IN" sz="1800" dirty="0"/>
          </a:p>
          <a:p>
            <a:endParaRPr lang="en-IN" sz="1800" dirty="0"/>
          </a:p>
          <a:p>
            <a:endParaRPr lang="en-IN" sz="1800" dirty="0"/>
          </a:p>
          <a:p>
            <a:endParaRPr lang="en-IN" sz="1800" dirty="0"/>
          </a:p>
          <a:p>
            <a:pPr marL="0" indent="0">
              <a:buNone/>
            </a:pPr>
            <a:endParaRPr lang="en-IN" sz="1800" dirty="0"/>
          </a:p>
          <a:p>
            <a:pPr marL="0" indent="0">
              <a:buNone/>
            </a:pPr>
            <a:endParaRPr lang="en-IN" sz="1800" dirty="0"/>
          </a:p>
          <a:p>
            <a:pPr marL="0" indent="0">
              <a:buNone/>
            </a:pPr>
            <a:endParaRPr lang="en-IN" sz="1800" dirty="0"/>
          </a:p>
          <a:p>
            <a:r>
              <a:rPr lang="en-IN" sz="1800" dirty="0"/>
              <a:t>Configure the volume settings.</a:t>
            </a:r>
          </a:p>
        </p:txBody>
      </p:sp>
      <p:pic>
        <p:nvPicPr>
          <p:cNvPr id="9" name="Picture 8">
            <a:extLst>
              <a:ext uri="{FF2B5EF4-FFF2-40B4-BE49-F238E27FC236}">
                <a16:creationId xmlns:a16="http://schemas.microsoft.com/office/drawing/2014/main" id="{07F717B8-2683-30AF-8EDE-0DF390B92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401" y="820283"/>
            <a:ext cx="4682592" cy="2458361"/>
          </a:xfrm>
          <a:prstGeom prst="rect">
            <a:avLst/>
          </a:prstGeom>
        </p:spPr>
      </p:pic>
      <p:pic>
        <p:nvPicPr>
          <p:cNvPr id="11" name="Picture 10">
            <a:extLst>
              <a:ext uri="{FF2B5EF4-FFF2-40B4-BE49-F238E27FC236}">
                <a16:creationId xmlns:a16="http://schemas.microsoft.com/office/drawing/2014/main" id="{5A768D6E-82E2-783A-B605-C7B860ACA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722" y="3486745"/>
            <a:ext cx="5225527" cy="2743401"/>
          </a:xfrm>
          <a:prstGeom prst="rect">
            <a:avLst/>
          </a:prstGeom>
        </p:spPr>
      </p:pic>
    </p:spTree>
    <p:extLst>
      <p:ext uri="{BB962C8B-B14F-4D97-AF65-F5344CB8AC3E}">
        <p14:creationId xmlns:p14="http://schemas.microsoft.com/office/powerpoint/2010/main" val="3778405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105646-D768-7F91-92B9-856DC5CA0415}"/>
              </a:ext>
            </a:extLst>
          </p:cNvPr>
          <p:cNvSpPr txBox="1"/>
          <p:nvPr/>
        </p:nvSpPr>
        <p:spPr>
          <a:xfrm>
            <a:off x="332014" y="594054"/>
            <a:ext cx="11527971" cy="646331"/>
          </a:xfrm>
          <a:prstGeom prst="rect">
            <a:avLst/>
          </a:prstGeom>
          <a:noFill/>
        </p:spPr>
        <p:txBody>
          <a:bodyPr wrap="square" rtlCol="0">
            <a:spAutoFit/>
          </a:bodyPr>
          <a:lstStyle/>
          <a:p>
            <a:r>
              <a:rPr lang="en-IN" dirty="0"/>
              <a:t>3.Review the created VPC in the review panel on right.</a:t>
            </a:r>
          </a:p>
          <a:p>
            <a:r>
              <a:rPr lang="en-IN" dirty="0"/>
              <a:t>4.Click on create VPC.</a:t>
            </a:r>
          </a:p>
        </p:txBody>
      </p:sp>
      <p:pic>
        <p:nvPicPr>
          <p:cNvPr id="4" name="Picture 3">
            <a:extLst>
              <a:ext uri="{FF2B5EF4-FFF2-40B4-BE49-F238E27FC236}">
                <a16:creationId xmlns:a16="http://schemas.microsoft.com/office/drawing/2014/main" id="{E2572FA1-EEFB-3B1F-11AD-C87AADFC3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72" y="1632857"/>
            <a:ext cx="10134600" cy="4261757"/>
          </a:xfrm>
          <a:prstGeom prst="rect">
            <a:avLst/>
          </a:prstGeom>
        </p:spPr>
      </p:pic>
    </p:spTree>
    <p:extLst>
      <p:ext uri="{BB962C8B-B14F-4D97-AF65-F5344CB8AC3E}">
        <p14:creationId xmlns:p14="http://schemas.microsoft.com/office/powerpoint/2010/main" val="1759401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7124E-74DC-4D04-C44C-CEDAC1D1C9F2}"/>
              </a:ext>
            </a:extLst>
          </p:cNvPr>
          <p:cNvSpPr>
            <a:spLocks noGrp="1"/>
          </p:cNvSpPr>
          <p:nvPr>
            <p:ph idx="1"/>
          </p:nvPr>
        </p:nvSpPr>
        <p:spPr>
          <a:xfrm>
            <a:off x="679731" y="323681"/>
            <a:ext cx="11512269" cy="5853282"/>
          </a:xfrm>
        </p:spPr>
        <p:txBody>
          <a:bodyPr>
            <a:normAutofit/>
          </a:bodyPr>
          <a:lstStyle/>
          <a:p>
            <a:r>
              <a:rPr lang="en-IN" sz="1800" dirty="0"/>
              <a:t>Add tag and choose “create volume”.</a:t>
            </a:r>
          </a:p>
          <a:p>
            <a:endParaRPr lang="en-IN" sz="1800" dirty="0"/>
          </a:p>
          <a:p>
            <a:endParaRPr lang="en-IN" sz="1800" dirty="0"/>
          </a:p>
          <a:p>
            <a:endParaRPr lang="en-IN" sz="1800" dirty="0"/>
          </a:p>
          <a:p>
            <a:endParaRPr lang="en-IN" sz="1800" dirty="0"/>
          </a:p>
          <a:p>
            <a:pPr marL="0" indent="0">
              <a:buNone/>
            </a:pPr>
            <a:endParaRPr lang="en-IN" sz="1800" dirty="0"/>
          </a:p>
          <a:p>
            <a:pPr marL="0" indent="0">
              <a:buNone/>
            </a:pPr>
            <a:endParaRPr lang="en-IN" sz="1800" dirty="0"/>
          </a:p>
          <a:p>
            <a:pPr marL="0" indent="0">
              <a:buNone/>
            </a:pPr>
            <a:endParaRPr lang="en-IN" sz="1800" dirty="0"/>
          </a:p>
          <a:p>
            <a:r>
              <a:rPr lang="en-IN" sz="1800" dirty="0"/>
              <a:t>Volume is created. Select “My Volume” and in the Actions </a:t>
            </a:r>
            <a:r>
              <a:rPr lang="en-IN" sz="1800" dirty="0" err="1"/>
              <a:t>menu,choose</a:t>
            </a:r>
            <a:r>
              <a:rPr lang="en-IN" sz="1800" dirty="0"/>
              <a:t> “Attach Volume”.</a:t>
            </a:r>
          </a:p>
        </p:txBody>
      </p:sp>
      <p:pic>
        <p:nvPicPr>
          <p:cNvPr id="5" name="Picture 4">
            <a:extLst>
              <a:ext uri="{FF2B5EF4-FFF2-40B4-BE49-F238E27FC236}">
                <a16:creationId xmlns:a16="http://schemas.microsoft.com/office/drawing/2014/main" id="{35ED6232-7EFA-3968-EF5B-9D0A05F2A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127" y="695040"/>
            <a:ext cx="4717657" cy="2476770"/>
          </a:xfrm>
          <a:prstGeom prst="rect">
            <a:avLst/>
          </a:prstGeom>
        </p:spPr>
      </p:pic>
      <p:pic>
        <p:nvPicPr>
          <p:cNvPr id="7" name="Picture 6">
            <a:extLst>
              <a:ext uri="{FF2B5EF4-FFF2-40B4-BE49-F238E27FC236}">
                <a16:creationId xmlns:a16="http://schemas.microsoft.com/office/drawing/2014/main" id="{03AC3E85-2865-6210-731F-906A88805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377" y="3975727"/>
            <a:ext cx="5033246" cy="2642454"/>
          </a:xfrm>
          <a:prstGeom prst="rect">
            <a:avLst/>
          </a:prstGeom>
        </p:spPr>
      </p:pic>
    </p:spTree>
    <p:extLst>
      <p:ext uri="{BB962C8B-B14F-4D97-AF65-F5344CB8AC3E}">
        <p14:creationId xmlns:p14="http://schemas.microsoft.com/office/powerpoint/2010/main" val="2255784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E4AD3-0B3C-D4CD-E38A-C318E080A4ED}"/>
              </a:ext>
            </a:extLst>
          </p:cNvPr>
          <p:cNvSpPr>
            <a:spLocks noGrp="1"/>
          </p:cNvSpPr>
          <p:nvPr>
            <p:ph idx="1"/>
          </p:nvPr>
        </p:nvSpPr>
        <p:spPr>
          <a:xfrm>
            <a:off x="704007" y="331774"/>
            <a:ext cx="10649793" cy="5829005"/>
          </a:xfrm>
        </p:spPr>
        <p:txBody>
          <a:bodyPr>
            <a:normAutofit/>
          </a:bodyPr>
          <a:lstStyle/>
          <a:p>
            <a:r>
              <a:rPr lang="en-IN" sz="1800" dirty="0"/>
              <a:t>Choose the Instance field and choose “Attach Volume”.</a:t>
            </a:r>
          </a:p>
          <a:p>
            <a:pPr marL="0" indent="0">
              <a:buNone/>
            </a:pPr>
            <a:r>
              <a:rPr lang="en-IN" sz="1800" dirty="0"/>
              <a:t>   Then the volume will be in use.</a:t>
            </a:r>
          </a:p>
        </p:txBody>
      </p:sp>
      <p:pic>
        <p:nvPicPr>
          <p:cNvPr id="5" name="Picture 4">
            <a:extLst>
              <a:ext uri="{FF2B5EF4-FFF2-40B4-BE49-F238E27FC236}">
                <a16:creationId xmlns:a16="http://schemas.microsoft.com/office/drawing/2014/main" id="{B737DAAD-5AEC-EBF8-3EA9-9A6E82A8E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671" y="2055377"/>
            <a:ext cx="6674003" cy="3503852"/>
          </a:xfrm>
          <a:prstGeom prst="rect">
            <a:avLst/>
          </a:prstGeom>
        </p:spPr>
      </p:pic>
    </p:spTree>
    <p:extLst>
      <p:ext uri="{BB962C8B-B14F-4D97-AF65-F5344CB8AC3E}">
        <p14:creationId xmlns:p14="http://schemas.microsoft.com/office/powerpoint/2010/main" val="1070647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BFBB8F-FC79-453D-3418-ED6544C2AB78}"/>
              </a:ext>
            </a:extLst>
          </p:cNvPr>
          <p:cNvSpPr>
            <a:spLocks noGrp="1"/>
          </p:cNvSpPr>
          <p:nvPr>
            <p:ph idx="1"/>
          </p:nvPr>
        </p:nvSpPr>
        <p:spPr>
          <a:xfrm>
            <a:off x="606903" y="380326"/>
            <a:ext cx="10746897" cy="5780453"/>
          </a:xfrm>
        </p:spPr>
        <p:txBody>
          <a:bodyPr>
            <a:normAutofit/>
          </a:bodyPr>
          <a:lstStyle/>
          <a:p>
            <a:r>
              <a:rPr lang="en-IN" sz="1800" dirty="0"/>
              <a:t>Redirecting to instructions panel, choose Details and click on Show.</a:t>
            </a:r>
          </a:p>
          <a:p>
            <a:pPr marL="0" indent="0">
              <a:buNone/>
            </a:pPr>
            <a:r>
              <a:rPr lang="en-IN" sz="1800" dirty="0"/>
              <a:t>   Credentials window will open and choose Download PPK button and</a:t>
            </a:r>
          </a:p>
          <a:p>
            <a:pPr marL="0" indent="0">
              <a:buNone/>
            </a:pPr>
            <a:r>
              <a:rPr lang="en-IN" sz="1800" dirty="0"/>
              <a:t>   save the </a:t>
            </a:r>
            <a:r>
              <a:rPr lang="en-IN" sz="1800" dirty="0" err="1"/>
              <a:t>labuser.ppk</a:t>
            </a:r>
            <a:r>
              <a:rPr lang="en-IN" sz="1800" dirty="0"/>
              <a:t> file.</a:t>
            </a:r>
          </a:p>
        </p:txBody>
      </p:sp>
      <p:pic>
        <p:nvPicPr>
          <p:cNvPr id="5" name="Picture 4">
            <a:extLst>
              <a:ext uri="{FF2B5EF4-FFF2-40B4-BE49-F238E27FC236}">
                <a16:creationId xmlns:a16="http://schemas.microsoft.com/office/drawing/2014/main" id="{0AAA4281-8857-1AE7-33B4-8501C1EC1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20" y="2104264"/>
            <a:ext cx="5566165" cy="2922236"/>
          </a:xfrm>
          <a:prstGeom prst="rect">
            <a:avLst/>
          </a:prstGeom>
        </p:spPr>
      </p:pic>
      <p:pic>
        <p:nvPicPr>
          <p:cNvPr id="7" name="Picture 6">
            <a:extLst>
              <a:ext uri="{FF2B5EF4-FFF2-40B4-BE49-F238E27FC236}">
                <a16:creationId xmlns:a16="http://schemas.microsoft.com/office/drawing/2014/main" id="{80B8DC21-0657-567B-A6C5-CF7A634D6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941" y="1953347"/>
            <a:ext cx="6141086" cy="3224070"/>
          </a:xfrm>
          <a:prstGeom prst="rect">
            <a:avLst/>
          </a:prstGeom>
        </p:spPr>
      </p:pic>
      <p:pic>
        <p:nvPicPr>
          <p:cNvPr id="9" name="Picture 8">
            <a:extLst>
              <a:ext uri="{FF2B5EF4-FFF2-40B4-BE49-F238E27FC236}">
                <a16:creationId xmlns:a16="http://schemas.microsoft.com/office/drawing/2014/main" id="{AFFFBAFA-81AC-4CF4-9832-629AC324E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868" y="5676568"/>
            <a:ext cx="2978965" cy="802715"/>
          </a:xfrm>
          <a:prstGeom prst="rect">
            <a:avLst/>
          </a:prstGeom>
        </p:spPr>
      </p:pic>
    </p:spTree>
    <p:extLst>
      <p:ext uri="{BB962C8B-B14F-4D97-AF65-F5344CB8AC3E}">
        <p14:creationId xmlns:p14="http://schemas.microsoft.com/office/powerpoint/2010/main" val="576326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23DC8B-B299-988C-1EE6-4AD877564016}"/>
              </a:ext>
            </a:extLst>
          </p:cNvPr>
          <p:cNvSpPr>
            <a:spLocks noGrp="1"/>
          </p:cNvSpPr>
          <p:nvPr>
            <p:ph idx="1"/>
          </p:nvPr>
        </p:nvSpPr>
        <p:spPr>
          <a:xfrm>
            <a:off x="647363" y="436970"/>
            <a:ext cx="10706437" cy="5739993"/>
          </a:xfrm>
        </p:spPr>
        <p:txBody>
          <a:bodyPr>
            <a:normAutofit/>
          </a:bodyPr>
          <a:lstStyle/>
          <a:p>
            <a:endParaRPr lang="en-IN" sz="1800" dirty="0"/>
          </a:p>
          <a:p>
            <a:r>
              <a:rPr lang="en-IN" sz="1800" dirty="0"/>
              <a:t>Now, You will use PuTTY to SSH to Amazon EC2 instances.</a:t>
            </a:r>
          </a:p>
          <a:p>
            <a:pPr marL="0" indent="0">
              <a:buNone/>
            </a:pPr>
            <a:r>
              <a:rPr lang="en-IN" sz="1800" dirty="0"/>
              <a:t>   Open putty.exe and configure like below:</a:t>
            </a:r>
          </a:p>
          <a:p>
            <a:pPr marL="0" indent="0">
              <a:buNone/>
            </a:pPr>
            <a:endParaRPr lang="en-IN" sz="1800" dirty="0"/>
          </a:p>
        </p:txBody>
      </p:sp>
      <p:sp>
        <p:nvSpPr>
          <p:cNvPr id="5" name="Rectangle 2">
            <a:extLst>
              <a:ext uri="{FF2B5EF4-FFF2-40B4-BE49-F238E27FC236}">
                <a16:creationId xmlns:a16="http://schemas.microsoft.com/office/drawing/2014/main" id="{244A845E-B8A2-D133-B2BF-5E96F1207FA1}"/>
              </a:ext>
            </a:extLst>
          </p:cNvPr>
          <p:cNvSpPr>
            <a:spLocks noChangeArrowheads="1"/>
          </p:cNvSpPr>
          <p:nvPr/>
        </p:nvSpPr>
        <p:spPr bwMode="auto">
          <a:xfrm>
            <a:off x="647363" y="2692245"/>
            <a:ext cx="5085170" cy="3272610"/>
          </a:xfrm>
          <a:prstGeom prst="rect">
            <a:avLst/>
          </a:prstGeom>
          <a:solidFill>
            <a:srgbClr val="F3F4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Connection.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200" dirty="0">
                <a:solidFill>
                  <a:srgbClr val="333333"/>
                </a:solidFill>
                <a:latin typeface="Open Sans" panose="020B0606030504020204" pitchFamily="34" charset="0"/>
                <a:cs typeface="Open Sans" panose="020B0606030504020204" pitchFamily="34" charset="0"/>
              </a:rPr>
              <a:t>Set</a:t>
            </a:r>
            <a:r>
              <a:rPr lang="en-US" altLang="en-US" sz="1200" b="1" dirty="0">
                <a:solidFill>
                  <a:srgbClr val="333333"/>
                </a:solidFill>
                <a:latin typeface="Open Sans" panose="020B0606030504020204" pitchFamily="34" charset="0"/>
                <a:cs typeface="Open Sans" panose="020B0606030504020204" pitchFamily="34" charset="0"/>
              </a:rPr>
              <a:t> Seconds between keepalives</a:t>
            </a:r>
            <a:r>
              <a:rPr lang="en-US" altLang="en-US" sz="1200" dirty="0">
                <a:solidFill>
                  <a:srgbClr val="333333"/>
                </a:solidFill>
                <a:latin typeface="Open Sans" panose="020B0606030504020204" pitchFamily="34" charset="0"/>
                <a:cs typeface="Open Sans" panose="020B0606030504020204" pitchFamily="34" charset="0"/>
              </a:rPr>
              <a:t> to </a:t>
            </a:r>
            <a:r>
              <a:rPr lang="en-US" altLang="en-US" sz="1200" b="1" dirty="0">
                <a:solidFill>
                  <a:srgbClr val="333333"/>
                </a:solidFill>
                <a:latin typeface="Open Sans" panose="020B0606030504020204" pitchFamily="34" charset="0"/>
                <a:cs typeface="Open Sans" panose="020B0606030504020204" pitchFamily="34" charset="0"/>
              </a:rPr>
              <a:t>30.</a:t>
            </a:r>
          </a:p>
          <a:p>
            <a:pPr lvl="1" eaLnBrk="0" fontAlgn="base" hangingPunct="0">
              <a:spcBef>
                <a:spcPct val="0"/>
              </a:spcBef>
              <a:spcAft>
                <a:spcPct val="0"/>
              </a:spcAft>
              <a:buFontTx/>
              <a:buChar char="•"/>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Session</a:t>
            </a:r>
            <a:endParaRPr lang="en-US" altLang="en-US" sz="1200" b="1" dirty="0">
              <a:solidFill>
                <a:srgbClr val="333333"/>
              </a:solidFill>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Host Name (or IP address):</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Paste the </a:t>
            </a:r>
            <a:r>
              <a:rPr kumimoji="0" lang="en-US" altLang="en-US" sz="12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Public DNS or IPv4 address</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of the Lab instance that you noted earlier.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Back in PuTTY, in the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Connection</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list, expand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SSH</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Auth</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and expand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Credentials</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Under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Private key file for authentication:</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Browse</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Browse to the </a:t>
            </a:r>
            <a:r>
              <a:rPr kumimoji="0" lang="en-US" altLang="en-US" sz="1200" b="0" i="1" u="none" strike="noStrike" cap="none" normalizeH="0" baseline="0" dirty="0" err="1">
                <a:ln>
                  <a:noFill/>
                </a:ln>
                <a:solidFill>
                  <a:srgbClr val="333333"/>
                </a:solidFill>
                <a:effectLst/>
                <a:latin typeface="Open Sans" panose="020B0606030504020204" pitchFamily="34" charset="0"/>
                <a:cs typeface="Open Sans" panose="020B0606030504020204" pitchFamily="34" charset="0"/>
              </a:rPr>
              <a:t>labsuser.ppk</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file that you downloaded, select it, and 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Open</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Open</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again.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200" dirty="0">
                <a:solidFill>
                  <a:srgbClr val="333333"/>
                </a:solidFill>
                <a:latin typeface="Open Sans" panose="020B0606030504020204" pitchFamily="34" charset="0"/>
                <a:cs typeface="Open Sans" panose="020B0606030504020204" pitchFamily="34" charset="0"/>
              </a:rPr>
              <a:t>T</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 trust and connect to the host, 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Accept</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When prompted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login as</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enter: </a:t>
            </a:r>
            <a:r>
              <a:rPr kumimoji="0" lang="en-US" altLang="en-US" sz="1600" b="0" i="0" u="none" strike="noStrike" cap="none" normalizeH="0" baseline="0" dirty="0">
                <a:ln>
                  <a:noFill/>
                </a:ln>
                <a:solidFill>
                  <a:srgbClr val="333333"/>
                </a:solidFill>
                <a:effectLst/>
                <a:latin typeface="var(--monospace)"/>
                <a:cs typeface="Open Sans" panose="020B0606030504020204" pitchFamily="34" charset="0"/>
              </a:rPr>
              <a:t>ec2-user</a:t>
            </a:r>
            <a:endParaRPr kumimoji="0" lang="en-US" altLang="en-US"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96921C21-C3CC-2A18-03CA-631FEE875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188" y="1949927"/>
            <a:ext cx="4638741" cy="4329492"/>
          </a:xfrm>
          <a:prstGeom prst="rect">
            <a:avLst/>
          </a:prstGeom>
        </p:spPr>
      </p:pic>
    </p:spTree>
    <p:extLst>
      <p:ext uri="{BB962C8B-B14F-4D97-AF65-F5344CB8AC3E}">
        <p14:creationId xmlns:p14="http://schemas.microsoft.com/office/powerpoint/2010/main" val="905937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56477D-E66F-41B4-07AA-A22AB86093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361" y="1090142"/>
            <a:ext cx="5011838" cy="4677716"/>
          </a:xfrm>
        </p:spPr>
      </p:pic>
      <p:pic>
        <p:nvPicPr>
          <p:cNvPr id="7" name="Picture 6">
            <a:extLst>
              <a:ext uri="{FF2B5EF4-FFF2-40B4-BE49-F238E27FC236}">
                <a16:creationId xmlns:a16="http://schemas.microsoft.com/office/drawing/2014/main" id="{323CC11E-E3E5-A26B-4ADB-FF7955192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268" y="1734639"/>
            <a:ext cx="4699870" cy="2926374"/>
          </a:xfrm>
          <a:prstGeom prst="rect">
            <a:avLst/>
          </a:prstGeom>
        </p:spPr>
      </p:pic>
    </p:spTree>
    <p:extLst>
      <p:ext uri="{BB962C8B-B14F-4D97-AF65-F5344CB8AC3E}">
        <p14:creationId xmlns:p14="http://schemas.microsoft.com/office/powerpoint/2010/main" val="3784118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1427E-DE21-E5EB-734D-3AEE56415668}"/>
              </a:ext>
            </a:extLst>
          </p:cNvPr>
          <p:cNvSpPr>
            <a:spLocks noGrp="1"/>
          </p:cNvSpPr>
          <p:nvPr>
            <p:ph idx="1"/>
          </p:nvPr>
        </p:nvSpPr>
        <p:spPr>
          <a:xfrm>
            <a:off x="655455" y="501706"/>
            <a:ext cx="10698345" cy="5675257"/>
          </a:xfrm>
        </p:spPr>
        <p:txBody>
          <a:bodyPr>
            <a:normAutofit/>
          </a:bodyPr>
          <a:lstStyle/>
          <a:p>
            <a:r>
              <a:rPr lang="en-IN" sz="1800" dirty="0"/>
              <a:t> create and configure your file system.</a:t>
            </a:r>
          </a:p>
          <a:p>
            <a:r>
              <a:rPr lang="en-IN" sz="1800" dirty="0"/>
              <a:t>In PuTTY, by executing certain commands, you will </a:t>
            </a:r>
          </a:p>
          <a:p>
            <a:pPr marL="0" indent="0">
              <a:buNone/>
            </a:pPr>
            <a:r>
              <a:rPr lang="en-US" sz="1800" b="0" i="0" dirty="0">
                <a:solidFill>
                  <a:srgbClr val="333333"/>
                </a:solidFill>
                <a:effectLst/>
                <a:latin typeface="Open Sans" panose="020B0606030504020204" pitchFamily="34" charset="0"/>
              </a:rPr>
              <a:t>View the storage available on your instance</a:t>
            </a:r>
            <a:r>
              <a:rPr lang="en-IN" sz="1800" dirty="0"/>
              <a:t>.</a:t>
            </a:r>
          </a:p>
          <a:p>
            <a:pPr marL="0" indent="0">
              <a:buNone/>
            </a:pPr>
            <a:r>
              <a:rPr lang="en-US" sz="1800" b="0" i="0" dirty="0">
                <a:solidFill>
                  <a:srgbClr val="333333"/>
                </a:solidFill>
                <a:effectLst/>
                <a:latin typeface="Open Sans" panose="020B0606030504020204" pitchFamily="34" charset="0"/>
              </a:rPr>
              <a:t>Create an ext3 file system on the new volume.</a:t>
            </a:r>
            <a:endParaRPr lang="en-IN" sz="1800" b="0" i="0" dirty="0">
              <a:solidFill>
                <a:srgbClr val="333333"/>
              </a:solidFill>
              <a:effectLst/>
              <a:latin typeface="Open Sans" panose="020B0606030504020204" pitchFamily="34" charset="0"/>
            </a:endParaRPr>
          </a:p>
          <a:p>
            <a:pPr marL="0" indent="0">
              <a:buNone/>
            </a:pPr>
            <a:r>
              <a:rPr lang="en-US" sz="1800" b="0" i="0" dirty="0">
                <a:solidFill>
                  <a:srgbClr val="333333"/>
                </a:solidFill>
                <a:effectLst/>
                <a:latin typeface="Open Sans" panose="020B0606030504020204" pitchFamily="34" charset="0"/>
              </a:rPr>
              <a:t>Create a directory for mounting the new storage volume.</a:t>
            </a:r>
            <a:endParaRPr lang="en-IN" sz="1800" dirty="0">
              <a:solidFill>
                <a:srgbClr val="333333"/>
              </a:solidFill>
              <a:latin typeface="Open Sans" panose="020B0606030504020204" pitchFamily="34" charset="0"/>
            </a:endParaRPr>
          </a:p>
          <a:p>
            <a:pPr marL="0" indent="0">
              <a:buNone/>
            </a:pPr>
            <a:r>
              <a:rPr lang="en-IN" sz="1800" b="0" i="0" dirty="0">
                <a:solidFill>
                  <a:srgbClr val="333333"/>
                </a:solidFill>
                <a:effectLst/>
                <a:latin typeface="Open Sans" panose="020B0606030504020204" pitchFamily="34" charset="0"/>
              </a:rPr>
              <a:t>Mount the new volume.</a:t>
            </a:r>
          </a:p>
          <a:p>
            <a:pPr marL="0" indent="0">
              <a:buNone/>
            </a:pPr>
            <a:r>
              <a:rPr lang="en-US" sz="1800" b="0" i="0" dirty="0">
                <a:solidFill>
                  <a:srgbClr val="333333"/>
                </a:solidFill>
                <a:effectLst/>
                <a:latin typeface="Open Sans" panose="020B0606030504020204" pitchFamily="34" charset="0"/>
              </a:rPr>
              <a:t>View the configuration file to see the setting on the last line.</a:t>
            </a:r>
            <a:endParaRPr lang="en-IN" sz="1800" dirty="0">
              <a:solidFill>
                <a:srgbClr val="333333"/>
              </a:solidFill>
              <a:latin typeface="Open Sans" panose="020B0606030504020204" pitchFamily="34" charset="0"/>
            </a:endParaRPr>
          </a:p>
          <a:p>
            <a:pPr marL="0" indent="0">
              <a:buNone/>
            </a:pPr>
            <a:r>
              <a:rPr lang="en-US" sz="1800" b="0" i="0" dirty="0">
                <a:solidFill>
                  <a:srgbClr val="333333"/>
                </a:solidFill>
                <a:effectLst/>
                <a:latin typeface="Open Sans" panose="020B0606030504020204" pitchFamily="34" charset="0"/>
              </a:rPr>
              <a:t>create a file and add some text to it.</a:t>
            </a:r>
            <a:endParaRPr lang="en-IN" sz="1800" b="0" i="0" dirty="0">
              <a:solidFill>
                <a:srgbClr val="333333"/>
              </a:solidFill>
              <a:effectLst/>
              <a:latin typeface="Open Sans" panose="020B0606030504020204" pitchFamily="34" charset="0"/>
            </a:endParaRPr>
          </a:p>
          <a:p>
            <a:pPr marL="0" indent="0">
              <a:buNone/>
            </a:pPr>
            <a:r>
              <a:rPr lang="en-US" sz="1800" b="0" i="0" dirty="0">
                <a:solidFill>
                  <a:srgbClr val="333333"/>
                </a:solidFill>
                <a:effectLst/>
                <a:latin typeface="Open Sans" panose="020B0606030504020204" pitchFamily="34" charset="0"/>
              </a:rPr>
              <a:t>Verify that the text has been written to your volume.</a:t>
            </a:r>
            <a:endParaRPr lang="en-IN" sz="1800" dirty="0"/>
          </a:p>
          <a:p>
            <a:pPr marL="0" indent="0">
              <a:buNone/>
            </a:pPr>
            <a:endParaRPr lang="en-IN" sz="1800" dirty="0"/>
          </a:p>
        </p:txBody>
      </p:sp>
      <p:pic>
        <p:nvPicPr>
          <p:cNvPr id="5" name="Picture 4">
            <a:extLst>
              <a:ext uri="{FF2B5EF4-FFF2-40B4-BE49-F238E27FC236}">
                <a16:creationId xmlns:a16="http://schemas.microsoft.com/office/drawing/2014/main" id="{FF5B845D-DFBE-0615-4038-E5174A0F4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708" y="1025427"/>
            <a:ext cx="4871407" cy="2505148"/>
          </a:xfrm>
          <a:prstGeom prst="rect">
            <a:avLst/>
          </a:prstGeom>
        </p:spPr>
      </p:pic>
      <p:pic>
        <p:nvPicPr>
          <p:cNvPr id="7" name="Picture 6">
            <a:extLst>
              <a:ext uri="{FF2B5EF4-FFF2-40B4-BE49-F238E27FC236}">
                <a16:creationId xmlns:a16="http://schemas.microsoft.com/office/drawing/2014/main" id="{A6DC9468-227E-2ED3-548B-7B3DAD194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26" y="4023450"/>
            <a:ext cx="5319804" cy="2735739"/>
          </a:xfrm>
          <a:prstGeom prst="rect">
            <a:avLst/>
          </a:prstGeom>
        </p:spPr>
      </p:pic>
      <p:pic>
        <p:nvPicPr>
          <p:cNvPr id="9" name="Picture 8">
            <a:extLst>
              <a:ext uri="{FF2B5EF4-FFF2-40B4-BE49-F238E27FC236}">
                <a16:creationId xmlns:a16="http://schemas.microsoft.com/office/drawing/2014/main" id="{2EC55611-E82F-BCCE-AF36-BF82D9613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173" y="4054295"/>
            <a:ext cx="5259824" cy="2704894"/>
          </a:xfrm>
          <a:prstGeom prst="rect">
            <a:avLst/>
          </a:prstGeom>
        </p:spPr>
      </p:pic>
    </p:spTree>
    <p:extLst>
      <p:ext uri="{BB962C8B-B14F-4D97-AF65-F5344CB8AC3E}">
        <p14:creationId xmlns:p14="http://schemas.microsoft.com/office/powerpoint/2010/main" val="1552271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C6382C-1E34-3D92-C948-BD57743EB9C5}"/>
              </a:ext>
            </a:extLst>
          </p:cNvPr>
          <p:cNvSpPr>
            <a:spLocks noGrp="1"/>
          </p:cNvSpPr>
          <p:nvPr>
            <p:ph idx="1"/>
          </p:nvPr>
        </p:nvSpPr>
        <p:spPr>
          <a:xfrm>
            <a:off x="639271" y="461246"/>
            <a:ext cx="10714529" cy="5715717"/>
          </a:xfrm>
        </p:spPr>
        <p:txBody>
          <a:bodyPr>
            <a:normAutofit/>
          </a:bodyPr>
          <a:lstStyle/>
          <a:p>
            <a:r>
              <a:rPr lang="en-IN" sz="1800" dirty="0"/>
              <a:t>Create an Amazon EBS Snapshot.</a:t>
            </a:r>
          </a:p>
          <a:p>
            <a:endParaRPr lang="en-IN" sz="1800" dirty="0"/>
          </a:p>
          <a:p>
            <a:endParaRPr lang="en-IN" sz="1800" dirty="0"/>
          </a:p>
          <a:p>
            <a:endParaRPr lang="en-IN" sz="1800" dirty="0"/>
          </a:p>
          <a:p>
            <a:endParaRPr lang="en-IN" sz="1800" dirty="0"/>
          </a:p>
          <a:p>
            <a:endParaRPr lang="en-IN" sz="1800" dirty="0"/>
          </a:p>
          <a:p>
            <a:endParaRPr lang="en-IN" sz="1800" dirty="0"/>
          </a:p>
          <a:p>
            <a:endParaRPr lang="en-IN" sz="1800" dirty="0"/>
          </a:p>
          <a:p>
            <a:r>
              <a:rPr lang="en-IN" sz="1800" dirty="0"/>
              <a:t>              </a:t>
            </a:r>
          </a:p>
          <a:p>
            <a:r>
              <a:rPr lang="en-IN" sz="1800" dirty="0"/>
              <a:t>                                                                                                              .create Volume from Snapshot.</a:t>
            </a:r>
          </a:p>
        </p:txBody>
      </p:sp>
      <p:pic>
        <p:nvPicPr>
          <p:cNvPr id="7" name="Picture 6">
            <a:extLst>
              <a:ext uri="{FF2B5EF4-FFF2-40B4-BE49-F238E27FC236}">
                <a16:creationId xmlns:a16="http://schemas.microsoft.com/office/drawing/2014/main" id="{F13D39C4-9C6D-4A1B-FCF5-02861342C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463" y="374257"/>
            <a:ext cx="5251731" cy="2757159"/>
          </a:xfrm>
          <a:prstGeom prst="rect">
            <a:avLst/>
          </a:prstGeom>
        </p:spPr>
      </p:pic>
      <p:pic>
        <p:nvPicPr>
          <p:cNvPr id="9" name="Picture 8">
            <a:extLst>
              <a:ext uri="{FF2B5EF4-FFF2-40B4-BE49-F238E27FC236}">
                <a16:creationId xmlns:a16="http://schemas.microsoft.com/office/drawing/2014/main" id="{3397A1A4-EC97-7746-2948-3ABCEEA0F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12" y="3429000"/>
            <a:ext cx="6061320" cy="3182193"/>
          </a:xfrm>
          <a:prstGeom prst="rect">
            <a:avLst/>
          </a:prstGeom>
        </p:spPr>
      </p:pic>
    </p:spTree>
    <p:extLst>
      <p:ext uri="{BB962C8B-B14F-4D97-AF65-F5344CB8AC3E}">
        <p14:creationId xmlns:p14="http://schemas.microsoft.com/office/powerpoint/2010/main" val="1322223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75CB2-AFAA-EA3E-CA98-E391C064A519}"/>
              </a:ext>
            </a:extLst>
          </p:cNvPr>
          <p:cNvSpPr>
            <a:spLocks noGrp="1"/>
          </p:cNvSpPr>
          <p:nvPr>
            <p:ph idx="1"/>
          </p:nvPr>
        </p:nvSpPr>
        <p:spPr>
          <a:xfrm>
            <a:off x="509798" y="509798"/>
            <a:ext cx="10844002" cy="5667165"/>
          </a:xfrm>
        </p:spPr>
        <p:txBody>
          <a:bodyPr>
            <a:normAutofit/>
          </a:bodyPr>
          <a:lstStyle/>
          <a:p>
            <a:r>
              <a:rPr lang="en-IN" sz="1800" dirty="0"/>
              <a:t>Attach restored volume to your EC2 instance:</a:t>
            </a:r>
          </a:p>
          <a:p>
            <a:pPr marL="0" indent="0">
              <a:buNone/>
            </a:pPr>
            <a:r>
              <a:rPr lang="en-IN" sz="1800" dirty="0"/>
              <a:t> choose volumes and select restored volume.</a:t>
            </a:r>
          </a:p>
          <a:p>
            <a:pPr marL="0" indent="0">
              <a:buNone/>
            </a:pPr>
            <a:r>
              <a:rPr lang="en-IN" sz="1800" dirty="0"/>
              <a:t> in the Actions menu, select Attach volume.</a:t>
            </a:r>
          </a:p>
          <a:p>
            <a:pPr marL="0" indent="0">
              <a:buNone/>
            </a:pPr>
            <a:endParaRPr lang="en-IN" sz="1800" dirty="0"/>
          </a:p>
        </p:txBody>
      </p:sp>
      <p:pic>
        <p:nvPicPr>
          <p:cNvPr id="5" name="Picture 4">
            <a:extLst>
              <a:ext uri="{FF2B5EF4-FFF2-40B4-BE49-F238E27FC236}">
                <a16:creationId xmlns:a16="http://schemas.microsoft.com/office/drawing/2014/main" id="{16F94C70-6EEA-2490-7EAD-44DBB741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48" y="2097860"/>
            <a:ext cx="5637451" cy="2959662"/>
          </a:xfrm>
          <a:prstGeom prst="rect">
            <a:avLst/>
          </a:prstGeom>
        </p:spPr>
      </p:pic>
      <p:pic>
        <p:nvPicPr>
          <p:cNvPr id="7" name="Picture 6">
            <a:extLst>
              <a:ext uri="{FF2B5EF4-FFF2-40B4-BE49-F238E27FC236}">
                <a16:creationId xmlns:a16="http://schemas.microsoft.com/office/drawing/2014/main" id="{9528B2E3-07EF-B6F1-7A65-AE1B7D60A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249" y="3708175"/>
            <a:ext cx="5637451" cy="2959662"/>
          </a:xfrm>
          <a:prstGeom prst="rect">
            <a:avLst/>
          </a:prstGeom>
        </p:spPr>
      </p:pic>
    </p:spTree>
    <p:extLst>
      <p:ext uri="{BB962C8B-B14F-4D97-AF65-F5344CB8AC3E}">
        <p14:creationId xmlns:p14="http://schemas.microsoft.com/office/powerpoint/2010/main" val="2994668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23D3E4-E091-1E05-0F0B-803712DF06B1}"/>
              </a:ext>
            </a:extLst>
          </p:cNvPr>
          <p:cNvSpPr>
            <a:spLocks noGrp="1"/>
          </p:cNvSpPr>
          <p:nvPr>
            <p:ph idx="1"/>
          </p:nvPr>
        </p:nvSpPr>
        <p:spPr>
          <a:xfrm>
            <a:off x="663547" y="404602"/>
            <a:ext cx="10690253" cy="5772361"/>
          </a:xfrm>
        </p:spPr>
        <p:txBody>
          <a:bodyPr>
            <a:normAutofit/>
          </a:bodyPr>
          <a:lstStyle/>
          <a:p>
            <a:r>
              <a:rPr lang="en-IN" sz="1800" dirty="0"/>
              <a:t>Mount the restored volume.</a:t>
            </a:r>
          </a:p>
          <a:p>
            <a:r>
              <a:rPr lang="en-IN" sz="1800" dirty="0"/>
              <a:t>Finally, </a:t>
            </a:r>
            <a:r>
              <a:rPr lang="en-US" sz="1800" b="0" i="0" dirty="0">
                <a:solidFill>
                  <a:srgbClr val="333333"/>
                </a:solidFill>
                <a:effectLst/>
              </a:rPr>
              <a:t>You should see file.txt.</a:t>
            </a:r>
            <a:endParaRPr lang="en-IN" sz="1800" dirty="0"/>
          </a:p>
        </p:txBody>
      </p:sp>
      <p:pic>
        <p:nvPicPr>
          <p:cNvPr id="7" name="Picture 6">
            <a:extLst>
              <a:ext uri="{FF2B5EF4-FFF2-40B4-BE49-F238E27FC236}">
                <a16:creationId xmlns:a16="http://schemas.microsoft.com/office/drawing/2014/main" id="{B1E5A7EB-1DAF-7A93-2247-1B29A5A43A98}"/>
              </a:ext>
            </a:extLst>
          </p:cNvPr>
          <p:cNvPicPr>
            <a:picLocks noChangeAspect="1"/>
          </p:cNvPicPr>
          <p:nvPr/>
        </p:nvPicPr>
        <p:blipFill rotWithShape="1">
          <a:blip r:embed="rId2">
            <a:extLst>
              <a:ext uri="{28A0092B-C50C-407E-A947-70E740481C1C}">
                <a14:useLocalDpi xmlns:a14="http://schemas.microsoft.com/office/drawing/2010/main" val="0"/>
              </a:ext>
            </a:extLst>
          </a:blip>
          <a:srcRect t="1" b="-1704"/>
          <a:stretch/>
        </p:blipFill>
        <p:spPr>
          <a:xfrm>
            <a:off x="979137" y="1518562"/>
            <a:ext cx="9435313" cy="4934836"/>
          </a:xfrm>
          <a:prstGeom prst="rect">
            <a:avLst/>
          </a:prstGeom>
        </p:spPr>
      </p:pic>
    </p:spTree>
    <p:extLst>
      <p:ext uri="{BB962C8B-B14F-4D97-AF65-F5344CB8AC3E}">
        <p14:creationId xmlns:p14="http://schemas.microsoft.com/office/powerpoint/2010/main" val="1298980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EA27F5-9E8D-B78D-84D5-38E60217FCF7}"/>
              </a:ext>
            </a:extLst>
          </p:cNvPr>
          <p:cNvSpPr txBox="1"/>
          <p:nvPr/>
        </p:nvSpPr>
        <p:spPr>
          <a:xfrm>
            <a:off x="501041" y="413359"/>
            <a:ext cx="10960274" cy="1077218"/>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Relational Database Service(RDS)</a:t>
            </a:r>
          </a:p>
          <a:p>
            <a:r>
              <a:rPr lang="en-IN" dirty="0">
                <a:latin typeface="Times New Roman" panose="02020603050405020304" pitchFamily="18" charset="0"/>
                <a:cs typeface="Times New Roman" panose="02020603050405020304" pitchFamily="18" charset="0"/>
              </a:rPr>
              <a:t>1.</a:t>
            </a:r>
            <a:r>
              <a:rPr lang="en-US" b="0" i="0" dirty="0">
                <a:solidFill>
                  <a:srgbClr val="333333"/>
                </a:solidFill>
                <a:effectLst/>
                <a:latin typeface="Open Sans" panose="020B0606030504020204" pitchFamily="34" charset="0"/>
              </a:rPr>
              <a:t> </a:t>
            </a:r>
            <a:r>
              <a:rPr lang="en-US" b="0" i="0" dirty="0">
                <a:solidFill>
                  <a:srgbClr val="333333"/>
                </a:solidFill>
                <a:effectLst/>
                <a:latin typeface="Times New Roman" panose="02020603050405020304" pitchFamily="18" charset="0"/>
                <a:cs typeface="Times New Roman" panose="02020603050405020304" pitchFamily="18" charset="0"/>
              </a:rPr>
              <a:t>In the </a:t>
            </a:r>
            <a:r>
              <a:rPr lang="en-US" i="0" dirty="0">
                <a:solidFill>
                  <a:srgbClr val="333333"/>
                </a:solidFill>
                <a:effectLst/>
                <a:latin typeface="Times New Roman" panose="02020603050405020304" pitchFamily="18" charset="0"/>
                <a:cs typeface="Times New Roman" panose="02020603050405020304" pitchFamily="18" charset="0"/>
              </a:rPr>
              <a:t>AWS Management Console</a:t>
            </a:r>
            <a:r>
              <a:rPr lang="en-US" b="0" i="0" dirty="0">
                <a:solidFill>
                  <a:srgbClr val="333333"/>
                </a:solidFill>
                <a:effectLst/>
                <a:latin typeface="Times New Roman" panose="02020603050405020304" pitchFamily="18" charset="0"/>
                <a:cs typeface="Times New Roman" panose="02020603050405020304" pitchFamily="18" charset="0"/>
              </a:rPr>
              <a:t>, on the Services menu, choose </a:t>
            </a:r>
            <a:r>
              <a:rPr lang="en-US" i="0" dirty="0">
                <a:solidFill>
                  <a:srgbClr val="333333"/>
                </a:solidFill>
                <a:effectLst/>
                <a:latin typeface="Times New Roman" panose="02020603050405020304" pitchFamily="18" charset="0"/>
                <a:cs typeface="Times New Roman" panose="02020603050405020304" pitchFamily="18" charset="0"/>
              </a:rPr>
              <a:t>VPC</a:t>
            </a:r>
            <a:r>
              <a:rPr lang="en-US" b="0" i="0" dirty="0">
                <a:solidFill>
                  <a:srgbClr val="333333"/>
                </a:solidFill>
                <a:effectLst/>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92039C-D874-AF78-A765-8F9C11F7A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5" y="1377255"/>
            <a:ext cx="10972800" cy="5114925"/>
          </a:xfrm>
          <a:prstGeom prst="rect">
            <a:avLst/>
          </a:prstGeom>
        </p:spPr>
      </p:pic>
    </p:spTree>
    <p:extLst>
      <p:ext uri="{BB962C8B-B14F-4D97-AF65-F5344CB8AC3E}">
        <p14:creationId xmlns:p14="http://schemas.microsoft.com/office/powerpoint/2010/main" val="167791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283D6-14D0-9DCB-C590-9817423E2947}"/>
              </a:ext>
            </a:extLst>
          </p:cNvPr>
          <p:cNvSpPr txBox="1"/>
          <p:nvPr/>
        </p:nvSpPr>
        <p:spPr>
          <a:xfrm>
            <a:off x="340178" y="435819"/>
            <a:ext cx="11511643" cy="369332"/>
          </a:xfrm>
          <a:prstGeom prst="rect">
            <a:avLst/>
          </a:prstGeom>
          <a:noFill/>
        </p:spPr>
        <p:txBody>
          <a:bodyPr wrap="square" rtlCol="0">
            <a:spAutoFit/>
          </a:bodyPr>
          <a:lstStyle/>
          <a:p>
            <a:r>
              <a:rPr lang="en-IN" dirty="0"/>
              <a:t>5.View the created VPC.</a:t>
            </a:r>
          </a:p>
        </p:txBody>
      </p:sp>
      <p:pic>
        <p:nvPicPr>
          <p:cNvPr id="4" name="Picture 3">
            <a:extLst>
              <a:ext uri="{FF2B5EF4-FFF2-40B4-BE49-F238E27FC236}">
                <a16:creationId xmlns:a16="http://schemas.microsoft.com/office/drawing/2014/main" id="{85EDE8CC-877B-20EA-91FC-C98AE466F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59329"/>
            <a:ext cx="9742714" cy="4751614"/>
          </a:xfrm>
          <a:prstGeom prst="rect">
            <a:avLst/>
          </a:prstGeom>
        </p:spPr>
      </p:pic>
    </p:spTree>
    <p:extLst>
      <p:ext uri="{BB962C8B-B14F-4D97-AF65-F5344CB8AC3E}">
        <p14:creationId xmlns:p14="http://schemas.microsoft.com/office/powerpoint/2010/main" val="836816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55A73E-9837-A093-8E3D-C3913E9B013A}"/>
              </a:ext>
            </a:extLst>
          </p:cNvPr>
          <p:cNvSpPr txBox="1"/>
          <p:nvPr/>
        </p:nvSpPr>
        <p:spPr>
          <a:xfrm>
            <a:off x="542925" y="357188"/>
            <a:ext cx="1117282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2.In the left </a:t>
            </a:r>
            <a:r>
              <a:rPr lang="en-IN" dirty="0" err="1">
                <a:latin typeface="Times New Roman" panose="02020603050405020304" pitchFamily="18" charset="0"/>
                <a:cs typeface="Times New Roman" panose="02020603050405020304" pitchFamily="18" charset="0"/>
              </a:rPr>
              <a:t>panel,choose</a:t>
            </a:r>
            <a:r>
              <a:rPr lang="en-IN" dirty="0">
                <a:latin typeface="Times New Roman" panose="02020603050405020304" pitchFamily="18" charset="0"/>
                <a:cs typeface="Times New Roman" panose="02020603050405020304" pitchFamily="18" charset="0"/>
              </a:rPr>
              <a:t> security groups</a:t>
            </a:r>
          </a:p>
        </p:txBody>
      </p:sp>
      <p:pic>
        <p:nvPicPr>
          <p:cNvPr id="4" name="Picture 3">
            <a:extLst>
              <a:ext uri="{FF2B5EF4-FFF2-40B4-BE49-F238E27FC236}">
                <a16:creationId xmlns:a16="http://schemas.microsoft.com/office/drawing/2014/main" id="{D228250C-83AB-3388-0922-55B8A1581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1057275"/>
            <a:ext cx="10972800" cy="4743450"/>
          </a:xfrm>
          <a:prstGeom prst="rect">
            <a:avLst/>
          </a:prstGeom>
        </p:spPr>
      </p:pic>
    </p:spTree>
    <p:extLst>
      <p:ext uri="{BB962C8B-B14F-4D97-AF65-F5344CB8AC3E}">
        <p14:creationId xmlns:p14="http://schemas.microsoft.com/office/powerpoint/2010/main" val="3867578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4B193-FCC5-BBF7-7344-3E7F30852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66" y="2286001"/>
            <a:ext cx="5869834" cy="3557588"/>
          </a:xfrm>
          <a:prstGeom prst="rect">
            <a:avLst/>
          </a:prstGeom>
        </p:spPr>
      </p:pic>
      <p:pic>
        <p:nvPicPr>
          <p:cNvPr id="5" name="Picture 4">
            <a:extLst>
              <a:ext uri="{FF2B5EF4-FFF2-40B4-BE49-F238E27FC236}">
                <a16:creationId xmlns:a16="http://schemas.microsoft.com/office/drawing/2014/main" id="{97348725-C55C-186B-AD24-DDB5F47D4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168" y="3300412"/>
            <a:ext cx="5692141" cy="3557588"/>
          </a:xfrm>
          <a:prstGeom prst="rect">
            <a:avLst/>
          </a:prstGeom>
        </p:spPr>
      </p:pic>
      <p:sp>
        <p:nvSpPr>
          <p:cNvPr id="6" name="TextBox 5">
            <a:extLst>
              <a:ext uri="{FF2B5EF4-FFF2-40B4-BE49-F238E27FC236}">
                <a16:creationId xmlns:a16="http://schemas.microsoft.com/office/drawing/2014/main" id="{24252CF3-3322-32E9-4639-42C1E89E47F2}"/>
              </a:ext>
            </a:extLst>
          </p:cNvPr>
          <p:cNvSpPr txBox="1"/>
          <p:nvPr/>
        </p:nvSpPr>
        <p:spPr>
          <a:xfrm>
            <a:off x="226166" y="714375"/>
            <a:ext cx="11075247" cy="1200329"/>
          </a:xfrm>
          <a:prstGeom prst="rect">
            <a:avLst/>
          </a:prstGeom>
          <a:noFill/>
        </p:spPr>
        <p:txBody>
          <a:bodyPr wrap="square" rtlCol="0">
            <a:spAutoFit/>
          </a:bodyPr>
          <a:lstStyle/>
          <a:p>
            <a:r>
              <a:rPr lang="en-IN" dirty="0"/>
              <a:t>3.After choose create security groups .</a:t>
            </a:r>
          </a:p>
          <a:p>
            <a:r>
              <a:rPr lang="en-IN" dirty="0"/>
              <a:t>4.Give name ,</a:t>
            </a:r>
            <a:r>
              <a:rPr lang="en-IN" dirty="0" err="1"/>
              <a:t>descrption,VPC</a:t>
            </a:r>
            <a:r>
              <a:rPr lang="en-IN" dirty="0"/>
              <a:t> to the security group.</a:t>
            </a:r>
          </a:p>
          <a:p>
            <a:r>
              <a:rPr lang="en-IN" dirty="0"/>
              <a:t>5.Add an Inbound rule also.</a:t>
            </a:r>
          </a:p>
          <a:p>
            <a:r>
              <a:rPr lang="en-IN" dirty="0"/>
              <a:t>6.Click on create security group</a:t>
            </a:r>
          </a:p>
        </p:txBody>
      </p:sp>
    </p:spTree>
    <p:extLst>
      <p:ext uri="{BB962C8B-B14F-4D97-AF65-F5344CB8AC3E}">
        <p14:creationId xmlns:p14="http://schemas.microsoft.com/office/powerpoint/2010/main" val="2795110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93FF2-2C39-3AB5-77C0-8ED228378A55}"/>
              </a:ext>
            </a:extLst>
          </p:cNvPr>
          <p:cNvSpPr txBox="1"/>
          <p:nvPr/>
        </p:nvSpPr>
        <p:spPr>
          <a:xfrm>
            <a:off x="342900" y="428625"/>
            <a:ext cx="1102995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7.Security group is created.</a:t>
            </a:r>
          </a:p>
        </p:txBody>
      </p:sp>
      <p:pic>
        <p:nvPicPr>
          <p:cNvPr id="4" name="Picture 3">
            <a:extLst>
              <a:ext uri="{FF2B5EF4-FFF2-40B4-BE49-F238E27FC236}">
                <a16:creationId xmlns:a16="http://schemas.microsoft.com/office/drawing/2014/main" id="{54A35E29-B3F0-1C8D-2E82-A17BB83AD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26582"/>
            <a:ext cx="10972800" cy="4559856"/>
          </a:xfrm>
          <a:prstGeom prst="rect">
            <a:avLst/>
          </a:prstGeom>
        </p:spPr>
      </p:pic>
    </p:spTree>
    <p:extLst>
      <p:ext uri="{BB962C8B-B14F-4D97-AF65-F5344CB8AC3E}">
        <p14:creationId xmlns:p14="http://schemas.microsoft.com/office/powerpoint/2010/main" val="1080387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E38DB5-B256-BCC3-2836-CAF5489237DA}"/>
              </a:ext>
            </a:extLst>
          </p:cNvPr>
          <p:cNvSpPr txBox="1"/>
          <p:nvPr/>
        </p:nvSpPr>
        <p:spPr>
          <a:xfrm>
            <a:off x="285750" y="528638"/>
            <a:ext cx="11515725" cy="1015663"/>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Create a DB subnet Group</a:t>
            </a:r>
          </a:p>
          <a:p>
            <a:r>
              <a:rPr lang="en-IN" dirty="0">
                <a:latin typeface="Times New Roman" panose="02020603050405020304" pitchFamily="18" charset="0"/>
                <a:cs typeface="Times New Roman" panose="02020603050405020304" pitchFamily="18" charset="0"/>
              </a:rPr>
              <a:t>8.ON services menu ,choose RDS</a:t>
            </a: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8530E3B-339F-17D5-25DF-1FA3A9CAC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57350"/>
            <a:ext cx="10972800" cy="4672012"/>
          </a:xfrm>
          <a:prstGeom prst="rect">
            <a:avLst/>
          </a:prstGeom>
        </p:spPr>
      </p:pic>
    </p:spTree>
    <p:extLst>
      <p:ext uri="{BB962C8B-B14F-4D97-AF65-F5344CB8AC3E}">
        <p14:creationId xmlns:p14="http://schemas.microsoft.com/office/powerpoint/2010/main" val="414791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7095A-B066-45E4-8995-2B78C954FE02}"/>
              </a:ext>
            </a:extLst>
          </p:cNvPr>
          <p:cNvSpPr txBox="1"/>
          <p:nvPr/>
        </p:nvSpPr>
        <p:spPr>
          <a:xfrm>
            <a:off x="642938" y="457200"/>
            <a:ext cx="10944225" cy="369332"/>
          </a:xfrm>
          <a:prstGeom prst="rect">
            <a:avLst/>
          </a:prstGeom>
          <a:noFill/>
        </p:spPr>
        <p:txBody>
          <a:bodyPr wrap="square" rtlCol="0">
            <a:spAutoFit/>
          </a:bodyPr>
          <a:lstStyle/>
          <a:p>
            <a:r>
              <a:rPr lang="en-IN" dirty="0"/>
              <a:t>9.On left navigation </a:t>
            </a:r>
            <a:r>
              <a:rPr lang="en-IN" dirty="0" err="1"/>
              <a:t>panel,choose</a:t>
            </a:r>
            <a:r>
              <a:rPr lang="en-IN" dirty="0"/>
              <a:t> subnet groups.</a:t>
            </a:r>
          </a:p>
        </p:txBody>
      </p:sp>
      <p:pic>
        <p:nvPicPr>
          <p:cNvPr id="4" name="Picture 3">
            <a:extLst>
              <a:ext uri="{FF2B5EF4-FFF2-40B4-BE49-F238E27FC236}">
                <a16:creationId xmlns:a16="http://schemas.microsoft.com/office/drawing/2014/main" id="{FC70AFB9-41FB-4209-2F11-87938408D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83732"/>
            <a:ext cx="10972800" cy="5117068"/>
          </a:xfrm>
          <a:prstGeom prst="rect">
            <a:avLst/>
          </a:prstGeom>
        </p:spPr>
      </p:pic>
    </p:spTree>
    <p:extLst>
      <p:ext uri="{BB962C8B-B14F-4D97-AF65-F5344CB8AC3E}">
        <p14:creationId xmlns:p14="http://schemas.microsoft.com/office/powerpoint/2010/main" val="2889531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CC341-9852-F1AD-99D1-8FB9283888B7}"/>
              </a:ext>
            </a:extLst>
          </p:cNvPr>
          <p:cNvSpPr txBox="1"/>
          <p:nvPr/>
        </p:nvSpPr>
        <p:spPr>
          <a:xfrm>
            <a:off x="471488" y="485775"/>
            <a:ext cx="1115853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10.Choose create DB subnet group and then configure</a:t>
            </a:r>
          </a:p>
        </p:txBody>
      </p:sp>
      <p:pic>
        <p:nvPicPr>
          <p:cNvPr id="6" name="Picture 5">
            <a:extLst>
              <a:ext uri="{FF2B5EF4-FFF2-40B4-BE49-F238E27FC236}">
                <a16:creationId xmlns:a16="http://schemas.microsoft.com/office/drawing/2014/main" id="{65BA9D0D-9610-384D-BC43-FBE248FB0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5108"/>
            <a:ext cx="6015610" cy="3759756"/>
          </a:xfrm>
          <a:prstGeom prst="rect">
            <a:avLst/>
          </a:prstGeom>
        </p:spPr>
      </p:pic>
      <p:pic>
        <p:nvPicPr>
          <p:cNvPr id="8" name="Picture 7">
            <a:extLst>
              <a:ext uri="{FF2B5EF4-FFF2-40B4-BE49-F238E27FC236}">
                <a16:creationId xmlns:a16="http://schemas.microsoft.com/office/drawing/2014/main" id="{7C38E9AE-CBAB-D3CA-C091-A9AFAA50C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392" y="3071814"/>
            <a:ext cx="5760720" cy="3600450"/>
          </a:xfrm>
          <a:prstGeom prst="rect">
            <a:avLst/>
          </a:prstGeom>
        </p:spPr>
      </p:pic>
    </p:spTree>
    <p:extLst>
      <p:ext uri="{BB962C8B-B14F-4D97-AF65-F5344CB8AC3E}">
        <p14:creationId xmlns:p14="http://schemas.microsoft.com/office/powerpoint/2010/main" val="32554499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AA6AA-CED6-0FB5-5F8D-3293BE722894}"/>
              </a:ext>
            </a:extLst>
          </p:cNvPr>
          <p:cNvSpPr txBox="1"/>
          <p:nvPr/>
        </p:nvSpPr>
        <p:spPr>
          <a:xfrm>
            <a:off x="500063" y="528638"/>
            <a:ext cx="11229975" cy="369332"/>
          </a:xfrm>
          <a:prstGeom prst="rect">
            <a:avLst/>
          </a:prstGeom>
          <a:noFill/>
        </p:spPr>
        <p:txBody>
          <a:bodyPr wrap="square" rtlCol="0">
            <a:spAutoFit/>
          </a:bodyPr>
          <a:lstStyle/>
          <a:p>
            <a:r>
              <a:rPr lang="en-IN" dirty="0"/>
              <a:t>11.Subnet is created.</a:t>
            </a:r>
          </a:p>
        </p:txBody>
      </p:sp>
      <p:pic>
        <p:nvPicPr>
          <p:cNvPr id="4" name="Picture 3">
            <a:extLst>
              <a:ext uri="{FF2B5EF4-FFF2-40B4-BE49-F238E27FC236}">
                <a16:creationId xmlns:a16="http://schemas.microsoft.com/office/drawing/2014/main" id="{32883BE5-3F8D-F61F-36C6-3CB7FE826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838" y="959643"/>
            <a:ext cx="8591550" cy="5369719"/>
          </a:xfrm>
          <a:prstGeom prst="rect">
            <a:avLst/>
          </a:prstGeom>
        </p:spPr>
      </p:pic>
    </p:spTree>
    <p:extLst>
      <p:ext uri="{BB962C8B-B14F-4D97-AF65-F5344CB8AC3E}">
        <p14:creationId xmlns:p14="http://schemas.microsoft.com/office/powerpoint/2010/main" val="3787744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414704-D331-A8FC-BF7C-401743AB287A}"/>
              </a:ext>
            </a:extLst>
          </p:cNvPr>
          <p:cNvSpPr txBox="1"/>
          <p:nvPr/>
        </p:nvSpPr>
        <p:spPr>
          <a:xfrm>
            <a:off x="594360" y="426720"/>
            <a:ext cx="10911840" cy="1077218"/>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Create an amazon RDS DB Instance</a:t>
            </a:r>
          </a:p>
          <a:p>
            <a:r>
              <a:rPr lang="en-IN" dirty="0">
                <a:latin typeface="Times New Roman" panose="02020603050405020304" pitchFamily="18" charset="0"/>
                <a:cs typeface="Times New Roman" panose="02020603050405020304" pitchFamily="18" charset="0"/>
              </a:rPr>
              <a:t>12.Launching  Multi-AZ Amazon RDS for MySQL database instance.</a:t>
            </a:r>
          </a:p>
          <a:p>
            <a:r>
              <a:rPr lang="en-IN" dirty="0">
                <a:latin typeface="Times New Roman" panose="02020603050405020304" pitchFamily="18" charset="0"/>
                <a:cs typeface="Times New Roman" panose="02020603050405020304" pitchFamily="18" charset="0"/>
              </a:rPr>
              <a:t>13.In the left </a:t>
            </a:r>
            <a:r>
              <a:rPr lang="en-IN" dirty="0" err="1">
                <a:latin typeface="Times New Roman" panose="02020603050405020304" pitchFamily="18" charset="0"/>
                <a:cs typeface="Times New Roman" panose="02020603050405020304" pitchFamily="18" charset="0"/>
              </a:rPr>
              <a:t>panel,choose</a:t>
            </a:r>
            <a:r>
              <a:rPr lang="en-IN" dirty="0">
                <a:latin typeface="Times New Roman" panose="02020603050405020304" pitchFamily="18" charset="0"/>
                <a:cs typeface="Times New Roman" panose="02020603050405020304" pitchFamily="18" charset="0"/>
              </a:rPr>
              <a:t> Databases</a:t>
            </a:r>
          </a:p>
        </p:txBody>
      </p:sp>
      <p:pic>
        <p:nvPicPr>
          <p:cNvPr id="5" name="Picture 4">
            <a:extLst>
              <a:ext uri="{FF2B5EF4-FFF2-40B4-BE49-F238E27FC236}">
                <a16:creationId xmlns:a16="http://schemas.microsoft.com/office/drawing/2014/main" id="{FB15DA18-795D-61BC-D17C-F37F41179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30680"/>
            <a:ext cx="7924800" cy="4953000"/>
          </a:xfrm>
          <a:prstGeom prst="rect">
            <a:avLst/>
          </a:prstGeom>
        </p:spPr>
      </p:pic>
    </p:spTree>
    <p:extLst>
      <p:ext uri="{BB962C8B-B14F-4D97-AF65-F5344CB8AC3E}">
        <p14:creationId xmlns:p14="http://schemas.microsoft.com/office/powerpoint/2010/main" val="3529947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B61DB-B4CB-439E-049F-6525A6C0E58C}"/>
              </a:ext>
            </a:extLst>
          </p:cNvPr>
          <p:cNvSpPr txBox="1"/>
          <p:nvPr/>
        </p:nvSpPr>
        <p:spPr>
          <a:xfrm>
            <a:off x="563880" y="640080"/>
            <a:ext cx="11262360"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14.Choose create Database.</a:t>
            </a:r>
          </a:p>
          <a:p>
            <a:r>
              <a:rPr lang="en-IN" dirty="0">
                <a:latin typeface="Times New Roman" panose="02020603050405020304" pitchFamily="18" charset="0"/>
                <a:cs typeface="Times New Roman" panose="02020603050405020304" pitchFamily="18" charset="0"/>
              </a:rPr>
              <a:t>15.Create database by </a:t>
            </a:r>
            <a:r>
              <a:rPr lang="en-IN" dirty="0" err="1">
                <a:latin typeface="Times New Roman" panose="02020603050405020304" pitchFamily="18" charset="0"/>
                <a:cs typeface="Times New Roman" panose="02020603050405020304" pitchFamily="18" charset="0"/>
              </a:rPr>
              <a:t>choosingMySQL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16.Under settings configure </a:t>
            </a:r>
            <a:r>
              <a:rPr lang="en-IN" i="0" dirty="0">
                <a:solidFill>
                  <a:srgbClr val="333333"/>
                </a:solidFill>
                <a:effectLst/>
                <a:latin typeface="Times New Roman" panose="02020603050405020304" pitchFamily="18" charset="0"/>
                <a:cs typeface="Times New Roman" panose="02020603050405020304" pitchFamily="18" charset="0"/>
              </a:rPr>
              <a:t>DB instance identifier, Master </a:t>
            </a:r>
            <a:r>
              <a:rPr lang="en-IN" i="0" dirty="0" err="1">
                <a:solidFill>
                  <a:srgbClr val="333333"/>
                </a:solidFill>
                <a:effectLst/>
                <a:latin typeface="Times New Roman" panose="02020603050405020304" pitchFamily="18" charset="0"/>
                <a:cs typeface="Times New Roman" panose="02020603050405020304" pitchFamily="18" charset="0"/>
              </a:rPr>
              <a:t>usernameand</a:t>
            </a:r>
            <a:r>
              <a:rPr lang="en-IN" i="0" dirty="0">
                <a:solidFill>
                  <a:srgbClr val="333333"/>
                </a:solidFill>
                <a:effectLst/>
                <a:latin typeface="Times New Roman" panose="02020603050405020304" pitchFamily="18" charset="0"/>
                <a:cs typeface="Times New Roman" panose="02020603050405020304" pitchFamily="18" charset="0"/>
              </a:rPr>
              <a:t> giving password</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328AC62-7095-BBFF-4664-1021259EE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1767840"/>
            <a:ext cx="5754624" cy="3596640"/>
          </a:xfrm>
          <a:prstGeom prst="rect">
            <a:avLst/>
          </a:prstGeom>
        </p:spPr>
      </p:pic>
      <p:pic>
        <p:nvPicPr>
          <p:cNvPr id="6" name="Picture 5">
            <a:extLst>
              <a:ext uri="{FF2B5EF4-FFF2-40B4-BE49-F238E27FC236}">
                <a16:creationId xmlns:a16="http://schemas.microsoft.com/office/drawing/2014/main" id="{815B31DC-0221-B323-6263-A475C582A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912" y="3429000"/>
            <a:ext cx="5291328" cy="3307080"/>
          </a:xfrm>
          <a:prstGeom prst="rect">
            <a:avLst/>
          </a:prstGeom>
        </p:spPr>
      </p:pic>
    </p:spTree>
    <p:extLst>
      <p:ext uri="{BB962C8B-B14F-4D97-AF65-F5344CB8AC3E}">
        <p14:creationId xmlns:p14="http://schemas.microsoft.com/office/powerpoint/2010/main" val="1943512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03F93-34CC-C401-1ED5-EC51F523668D}"/>
              </a:ext>
            </a:extLst>
          </p:cNvPr>
          <p:cNvSpPr txBox="1"/>
          <p:nvPr/>
        </p:nvSpPr>
        <p:spPr>
          <a:xfrm>
            <a:off x="518160" y="472440"/>
            <a:ext cx="10957560"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15.Under DB Instance </a:t>
            </a:r>
            <a:r>
              <a:rPr lang="en-IN" dirty="0" err="1">
                <a:latin typeface="Times New Roman" panose="02020603050405020304" pitchFamily="18" charset="0"/>
                <a:cs typeface="Times New Roman" panose="02020603050405020304" pitchFamily="18" charset="0"/>
              </a:rPr>
              <a:t>class,configure</a:t>
            </a:r>
            <a:r>
              <a:rPr lang="en-IN" dirty="0">
                <a:latin typeface="Times New Roman" panose="02020603050405020304" pitchFamily="18" charset="0"/>
                <a:cs typeface="Times New Roman" panose="02020603050405020304" pitchFamily="18" charset="0"/>
              </a:rPr>
              <a:t> Burstable classes(includes t classes) and db.t3.micro</a:t>
            </a:r>
          </a:p>
          <a:p>
            <a:r>
              <a:rPr lang="en-IN" dirty="0">
                <a:latin typeface="Times New Roman" panose="02020603050405020304" pitchFamily="18" charset="0"/>
                <a:cs typeface="Times New Roman" panose="02020603050405020304" pitchFamily="18" charset="0"/>
              </a:rPr>
              <a:t>16.And also configure </a:t>
            </a:r>
            <a:r>
              <a:rPr lang="en-IN" dirty="0" err="1">
                <a:latin typeface="Times New Roman" panose="02020603050405020304" pitchFamily="18" charset="0"/>
                <a:cs typeface="Times New Roman" panose="02020603050405020304" pitchFamily="18" charset="0"/>
              </a:rPr>
              <a:t>storage,connectivity,additional</a:t>
            </a:r>
            <a:r>
              <a:rPr lang="en-IN" dirty="0">
                <a:latin typeface="Times New Roman" panose="02020603050405020304" pitchFamily="18" charset="0"/>
                <a:cs typeface="Times New Roman" panose="02020603050405020304" pitchFamily="18" charset="0"/>
              </a:rPr>
              <a:t> configuration</a:t>
            </a:r>
          </a:p>
          <a:p>
            <a:r>
              <a:rPr lang="en-IN" dirty="0">
                <a:latin typeface="Times New Roman" panose="02020603050405020304" pitchFamily="18" charset="0"/>
                <a:cs typeface="Times New Roman" panose="02020603050405020304" pitchFamily="18" charset="0"/>
              </a:rPr>
              <a:t>17.Chosse create database</a:t>
            </a:r>
          </a:p>
        </p:txBody>
      </p:sp>
      <p:pic>
        <p:nvPicPr>
          <p:cNvPr id="4" name="Picture 3">
            <a:extLst>
              <a:ext uri="{FF2B5EF4-FFF2-40B4-BE49-F238E27FC236}">
                <a16:creationId xmlns:a16="http://schemas.microsoft.com/office/drawing/2014/main" id="{EEABCF29-E000-2088-DFCD-F745ADDF2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 y="1272540"/>
            <a:ext cx="5571744" cy="3970020"/>
          </a:xfrm>
          <a:prstGeom prst="rect">
            <a:avLst/>
          </a:prstGeom>
        </p:spPr>
      </p:pic>
      <p:pic>
        <p:nvPicPr>
          <p:cNvPr id="6" name="Picture 5">
            <a:extLst>
              <a:ext uri="{FF2B5EF4-FFF2-40B4-BE49-F238E27FC236}">
                <a16:creationId xmlns:a16="http://schemas.microsoft.com/office/drawing/2014/main" id="{4E623D77-AC4E-754D-7755-61BA3D69D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720340"/>
            <a:ext cx="6096000" cy="3810000"/>
          </a:xfrm>
          <a:prstGeom prst="rect">
            <a:avLst/>
          </a:prstGeom>
        </p:spPr>
      </p:pic>
    </p:spTree>
    <p:extLst>
      <p:ext uri="{BB962C8B-B14F-4D97-AF65-F5344CB8AC3E}">
        <p14:creationId xmlns:p14="http://schemas.microsoft.com/office/powerpoint/2010/main" val="1330300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EF55FB-249B-EE80-6039-B96D157004C5}"/>
              </a:ext>
            </a:extLst>
          </p:cNvPr>
          <p:cNvSpPr txBox="1"/>
          <p:nvPr/>
        </p:nvSpPr>
        <p:spPr>
          <a:xfrm>
            <a:off x="326571" y="555171"/>
            <a:ext cx="11185072" cy="738664"/>
          </a:xfrm>
          <a:prstGeom prst="rect">
            <a:avLst/>
          </a:prstGeom>
          <a:noFill/>
        </p:spPr>
        <p:txBody>
          <a:bodyPr wrap="square" rtlCol="0">
            <a:spAutoFit/>
          </a:bodyPr>
          <a:lstStyle/>
          <a:p>
            <a:r>
              <a:rPr lang="en-IN" sz="2400" dirty="0"/>
              <a:t>Creating Additional Subnets:</a:t>
            </a:r>
          </a:p>
          <a:p>
            <a:r>
              <a:rPr lang="en-IN" dirty="0"/>
              <a:t>6.In the left navigation </a:t>
            </a:r>
            <a:r>
              <a:rPr lang="en-IN" dirty="0" err="1"/>
              <a:t>pane,choose</a:t>
            </a:r>
            <a:r>
              <a:rPr lang="en-IN" dirty="0"/>
              <a:t> </a:t>
            </a:r>
            <a:r>
              <a:rPr lang="en-IN" dirty="0" err="1"/>
              <a:t>Subnets,click</a:t>
            </a:r>
            <a:r>
              <a:rPr lang="en-IN" dirty="0"/>
              <a:t> on create subnet.</a:t>
            </a:r>
          </a:p>
        </p:txBody>
      </p:sp>
      <p:pic>
        <p:nvPicPr>
          <p:cNvPr id="4" name="Picture 3">
            <a:extLst>
              <a:ext uri="{FF2B5EF4-FFF2-40B4-BE49-F238E27FC236}">
                <a16:creationId xmlns:a16="http://schemas.microsoft.com/office/drawing/2014/main" id="{713022E7-34DA-CF6D-4ADC-5DBCE1B34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83870"/>
            <a:ext cx="9987643" cy="4376059"/>
          </a:xfrm>
          <a:prstGeom prst="rect">
            <a:avLst/>
          </a:prstGeom>
        </p:spPr>
      </p:pic>
    </p:spTree>
    <p:extLst>
      <p:ext uri="{BB962C8B-B14F-4D97-AF65-F5344CB8AC3E}">
        <p14:creationId xmlns:p14="http://schemas.microsoft.com/office/powerpoint/2010/main" val="8541649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19D8E-9797-00A6-9B45-2119EB352B04}"/>
              </a:ext>
            </a:extLst>
          </p:cNvPr>
          <p:cNvSpPr txBox="1"/>
          <p:nvPr/>
        </p:nvSpPr>
        <p:spPr>
          <a:xfrm>
            <a:off x="365760" y="441960"/>
            <a:ext cx="110490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18.Database is created</a:t>
            </a:r>
          </a:p>
        </p:txBody>
      </p:sp>
      <p:pic>
        <p:nvPicPr>
          <p:cNvPr id="4" name="Picture 3">
            <a:extLst>
              <a:ext uri="{FF2B5EF4-FFF2-40B4-BE49-F238E27FC236}">
                <a16:creationId xmlns:a16="http://schemas.microsoft.com/office/drawing/2014/main" id="{D05BA7F0-0D14-622D-AC72-E43FB05CD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975360"/>
            <a:ext cx="8973312" cy="5608320"/>
          </a:xfrm>
          <a:prstGeom prst="rect">
            <a:avLst/>
          </a:prstGeom>
        </p:spPr>
      </p:pic>
    </p:spTree>
    <p:extLst>
      <p:ext uri="{BB962C8B-B14F-4D97-AF65-F5344CB8AC3E}">
        <p14:creationId xmlns:p14="http://schemas.microsoft.com/office/powerpoint/2010/main" val="21314455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E1C224-D1B9-2D55-2A02-647E81E78708}"/>
              </a:ext>
            </a:extLst>
          </p:cNvPr>
          <p:cNvSpPr txBox="1"/>
          <p:nvPr/>
        </p:nvSpPr>
        <p:spPr>
          <a:xfrm>
            <a:off x="457200" y="548640"/>
            <a:ext cx="1078992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19.Choose lab-</a:t>
            </a:r>
            <a:r>
              <a:rPr lang="en-IN" dirty="0" err="1">
                <a:latin typeface="Times New Roman" panose="02020603050405020304" pitchFamily="18" charset="0"/>
                <a:cs typeface="Times New Roman" panose="02020603050405020304" pitchFamily="18" charset="0"/>
              </a:rPr>
              <a:t>db,after</a:t>
            </a:r>
            <a:r>
              <a:rPr lang="en-IN" dirty="0">
                <a:latin typeface="Times New Roman" panose="02020603050405020304" pitchFamily="18" charset="0"/>
                <a:cs typeface="Times New Roman" panose="02020603050405020304" pitchFamily="18" charset="0"/>
              </a:rPr>
              <a:t> the info changes to </a:t>
            </a:r>
            <a:r>
              <a:rPr lang="en-IN" dirty="0" err="1">
                <a:latin typeface="Times New Roman" panose="02020603050405020304" pitchFamily="18" charset="0"/>
                <a:cs typeface="Times New Roman" panose="02020603050405020304" pitchFamily="18" charset="0"/>
              </a:rPr>
              <a:t>modifiying</a:t>
            </a:r>
            <a:r>
              <a:rPr lang="en-IN" dirty="0">
                <a:latin typeface="Times New Roman" panose="02020603050405020304" pitchFamily="18" charset="0"/>
                <a:cs typeface="Times New Roman" panose="02020603050405020304" pitchFamily="18" charset="0"/>
              </a:rPr>
              <a:t> or </a:t>
            </a:r>
            <a:r>
              <a:rPr lang="en-IN" dirty="0" err="1">
                <a:latin typeface="Times New Roman" panose="02020603050405020304" pitchFamily="18" charset="0"/>
                <a:cs typeface="Times New Roman" panose="02020603050405020304" pitchFamily="18" charset="0"/>
              </a:rPr>
              <a:t>avaliable</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20.Scroll down to connectivity and security copy the endpoint.</a:t>
            </a:r>
          </a:p>
        </p:txBody>
      </p:sp>
      <p:pic>
        <p:nvPicPr>
          <p:cNvPr id="4" name="Picture 3">
            <a:extLst>
              <a:ext uri="{FF2B5EF4-FFF2-40B4-BE49-F238E27FC236}">
                <a16:creationId xmlns:a16="http://schemas.microsoft.com/office/drawing/2014/main" id="{D373D9A5-7367-B3C0-77DB-E7A2EF4A8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94971"/>
            <a:ext cx="8631936" cy="5394960"/>
          </a:xfrm>
          <a:prstGeom prst="rect">
            <a:avLst/>
          </a:prstGeom>
        </p:spPr>
      </p:pic>
    </p:spTree>
    <p:extLst>
      <p:ext uri="{BB962C8B-B14F-4D97-AF65-F5344CB8AC3E}">
        <p14:creationId xmlns:p14="http://schemas.microsoft.com/office/powerpoint/2010/main" val="2815021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4696E2-6F94-7199-D57D-C6AA3D367E56}"/>
              </a:ext>
            </a:extLst>
          </p:cNvPr>
          <p:cNvSpPr txBox="1"/>
          <p:nvPr/>
        </p:nvSpPr>
        <p:spPr>
          <a:xfrm>
            <a:off x="670560" y="381000"/>
            <a:ext cx="10789920" cy="1077218"/>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Interact with Database</a:t>
            </a:r>
          </a:p>
          <a:p>
            <a:r>
              <a:rPr lang="en-IN" dirty="0">
                <a:latin typeface="Times New Roman" panose="02020603050405020304" pitchFamily="18" charset="0"/>
                <a:cs typeface="Times New Roman" panose="02020603050405020304" pitchFamily="18" charset="0"/>
              </a:rPr>
              <a:t>21.Above the lab instructions ,choose details dropdown and then choose show.</a:t>
            </a:r>
          </a:p>
          <a:p>
            <a:r>
              <a:rPr lang="en-IN" dirty="0">
                <a:latin typeface="Times New Roman" panose="02020603050405020304" pitchFamily="18" charset="0"/>
                <a:cs typeface="Times New Roman" panose="02020603050405020304" pitchFamily="18" charset="0"/>
              </a:rPr>
              <a:t>22.Copy the IP address of the Webserver.</a:t>
            </a:r>
          </a:p>
        </p:txBody>
      </p:sp>
      <p:pic>
        <p:nvPicPr>
          <p:cNvPr id="4" name="Picture 3">
            <a:extLst>
              <a:ext uri="{FF2B5EF4-FFF2-40B4-BE49-F238E27FC236}">
                <a16:creationId xmlns:a16="http://schemas.microsoft.com/office/drawing/2014/main" id="{5ED05103-8E34-ECAF-BCF9-C217F0DDF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630679"/>
            <a:ext cx="8061960" cy="5038725"/>
          </a:xfrm>
          <a:prstGeom prst="rect">
            <a:avLst/>
          </a:prstGeom>
        </p:spPr>
      </p:pic>
    </p:spTree>
    <p:extLst>
      <p:ext uri="{BB962C8B-B14F-4D97-AF65-F5344CB8AC3E}">
        <p14:creationId xmlns:p14="http://schemas.microsoft.com/office/powerpoint/2010/main" val="101366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432FF0-EF48-8B82-095F-8A0B22CA6EA9}"/>
              </a:ext>
            </a:extLst>
          </p:cNvPr>
          <p:cNvSpPr txBox="1"/>
          <p:nvPr/>
        </p:nvSpPr>
        <p:spPr>
          <a:xfrm>
            <a:off x="655320" y="563880"/>
            <a:ext cx="10607040"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23.Open a new browser and paste the IP address of webserver.</a:t>
            </a:r>
          </a:p>
          <a:p>
            <a:r>
              <a:rPr lang="en-IN" dirty="0">
                <a:latin typeface="Times New Roman" panose="02020603050405020304" pitchFamily="18" charset="0"/>
                <a:cs typeface="Times New Roman" panose="02020603050405020304" pitchFamily="18" charset="0"/>
              </a:rPr>
              <a:t>24.Click on RDS on the top of the page.</a:t>
            </a:r>
          </a:p>
          <a:p>
            <a:r>
              <a:rPr lang="en-IN" dirty="0">
                <a:latin typeface="Times New Roman" panose="02020603050405020304" pitchFamily="18" charset="0"/>
                <a:cs typeface="Times New Roman" panose="02020603050405020304" pitchFamily="18" charset="0"/>
              </a:rPr>
              <a:t>25.Fill endpoint of lab-</a:t>
            </a:r>
            <a:r>
              <a:rPr lang="en-IN" dirty="0" err="1">
                <a:latin typeface="Times New Roman" panose="02020603050405020304" pitchFamily="18" charset="0"/>
                <a:cs typeface="Times New Roman" panose="02020603050405020304" pitchFamily="18" charset="0"/>
              </a:rPr>
              <a:t>db</a:t>
            </a:r>
            <a:r>
              <a:rPr lang="en-IN" dirty="0">
                <a:latin typeface="Times New Roman" panose="02020603050405020304" pitchFamily="18" charset="0"/>
                <a:cs typeface="Times New Roman" panose="02020603050405020304" pitchFamily="18" charset="0"/>
              </a:rPr>
              <a:t>, database, username and password</a:t>
            </a:r>
          </a:p>
        </p:txBody>
      </p:sp>
      <p:pic>
        <p:nvPicPr>
          <p:cNvPr id="6" name="Picture 5">
            <a:extLst>
              <a:ext uri="{FF2B5EF4-FFF2-40B4-BE49-F238E27FC236}">
                <a16:creationId xmlns:a16="http://schemas.microsoft.com/office/drawing/2014/main" id="{C5FAFDA2-7604-1C6F-4D44-06937FD43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1798320"/>
            <a:ext cx="5218176" cy="3261360"/>
          </a:xfrm>
          <a:prstGeom prst="rect">
            <a:avLst/>
          </a:prstGeom>
        </p:spPr>
      </p:pic>
      <p:pic>
        <p:nvPicPr>
          <p:cNvPr id="8" name="Picture 7">
            <a:extLst>
              <a:ext uri="{FF2B5EF4-FFF2-40B4-BE49-F238E27FC236}">
                <a16:creationId xmlns:a16="http://schemas.microsoft.com/office/drawing/2014/main" id="{B2A365A3-1382-2CF2-58F8-8B1EB61D9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960" y="2541270"/>
            <a:ext cx="6004560" cy="3752850"/>
          </a:xfrm>
          <a:prstGeom prst="rect">
            <a:avLst/>
          </a:prstGeom>
        </p:spPr>
      </p:pic>
    </p:spTree>
    <p:extLst>
      <p:ext uri="{BB962C8B-B14F-4D97-AF65-F5344CB8AC3E}">
        <p14:creationId xmlns:p14="http://schemas.microsoft.com/office/powerpoint/2010/main" val="845717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14050D-E395-E73A-263B-5E0BF84BFF0F}"/>
              </a:ext>
            </a:extLst>
          </p:cNvPr>
          <p:cNvSpPr txBox="1"/>
          <p:nvPr/>
        </p:nvSpPr>
        <p:spPr>
          <a:xfrm>
            <a:off x="381000" y="640080"/>
            <a:ext cx="112014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26.Address Book will be displayed.</a:t>
            </a:r>
          </a:p>
        </p:txBody>
      </p:sp>
      <p:pic>
        <p:nvPicPr>
          <p:cNvPr id="6" name="Picture 5">
            <a:extLst>
              <a:ext uri="{FF2B5EF4-FFF2-40B4-BE49-F238E27FC236}">
                <a16:creationId xmlns:a16="http://schemas.microsoft.com/office/drawing/2014/main" id="{3DEF184A-0218-3F1F-2436-677F35E81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 y="1405652"/>
            <a:ext cx="9168384" cy="4537948"/>
          </a:xfrm>
          <a:prstGeom prst="rect">
            <a:avLst/>
          </a:prstGeom>
        </p:spPr>
      </p:pic>
    </p:spTree>
    <p:extLst>
      <p:ext uri="{BB962C8B-B14F-4D97-AF65-F5344CB8AC3E}">
        <p14:creationId xmlns:p14="http://schemas.microsoft.com/office/powerpoint/2010/main" val="1536015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E53F7-42F2-3584-9B64-A2CF1378038B}"/>
              </a:ext>
            </a:extLst>
          </p:cNvPr>
          <p:cNvSpPr txBox="1"/>
          <p:nvPr/>
        </p:nvSpPr>
        <p:spPr>
          <a:xfrm>
            <a:off x="274320" y="594360"/>
            <a:ext cx="11521440" cy="3877985"/>
          </a:xfrm>
          <a:prstGeom prst="rect">
            <a:avLst/>
          </a:prstGeom>
          <a:noFill/>
        </p:spPr>
        <p:txBody>
          <a:bodyPr wrap="square" rtlCol="0">
            <a:spAutoFit/>
          </a:bodyPr>
          <a:lstStyle/>
          <a:p>
            <a:r>
              <a:rPr lang="en-IN" sz="2800" dirty="0"/>
              <a:t>AWS IAM</a:t>
            </a:r>
          </a:p>
          <a:p>
            <a:r>
              <a:rPr lang="en-US" sz="1800" dirty="0">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LAB 1: INTRODUCTION TO AWS IAM</a:t>
            </a:r>
            <a:endParaRPr lang="zh-CN" altLang="en-US" dirty="0"/>
          </a:p>
          <a:p>
            <a:pPr marL="0" marR="0" lvl="0" indent="0" algn="l" defTabSz="914400" rtl="0" eaLnBrk="0" fontAlgn="base" latinLnBrk="0" hangingPunct="0">
              <a:lnSpc>
                <a:spcPct val="100000"/>
              </a:lnSpc>
              <a:spcBef>
                <a:spcPct val="0"/>
              </a:spcBef>
              <a:spcAft>
                <a:spcPct val="0"/>
              </a:spcAft>
              <a:buClrTx/>
              <a:buSzTx/>
              <a:buFontTx/>
              <a:buNone/>
            </a:pPr>
            <a:r>
              <a:rPr lang="en-IN" altLang="en-US" b="1"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E</a:t>
            </a:r>
            <a:r>
              <a:rPr kumimoji="0" lang="te-IN" altLang="en-US" sz="18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xplore the Users and Group</a:t>
            </a:r>
            <a:endParaRPr kumimoji="0" lang="te-IN"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IN" altLang="en-US" b="1"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1.</a:t>
            </a:r>
            <a:r>
              <a:rPr kumimoji="0" lang="te-IN"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18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a:t>
            </a:r>
            <a:r>
              <a:rPr kumimoji="0" lang="te-IN" altLang="en-US" sz="18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Services</a:t>
            </a:r>
            <a:r>
              <a:rPr kumimoji="0" lang="te-IN"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menu, select </a:t>
            </a:r>
            <a:r>
              <a:rPr kumimoji="0" lang="te-IN" altLang="en-US" sz="18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IAM</a:t>
            </a:r>
            <a:r>
              <a:rPr kumimoji="0" lang="te-IN"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IN" altLang="en-US" b="1"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2.</a:t>
            </a:r>
            <a:r>
              <a:rPr kumimoji="0" lang="te-IN"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navigation pane on the left, choose </a:t>
            </a:r>
            <a:r>
              <a:rPr kumimoji="0" lang="te-IN" altLang="en-US" sz="18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kumimoji="0" lang="te-IN"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IN" altLang="en-US" b="1"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3.</a:t>
            </a:r>
            <a:r>
              <a:rPr kumimoji="0" lang="te-IN"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Create the user with the following name.</a:t>
            </a:r>
            <a:endParaRPr kumimoji="0" lang="te-IN"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18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user-1</a:t>
            </a:r>
            <a:endParaRPr lang="en-US" sz="1800" dirty="0">
              <a:solidFill>
                <a:srgbClr val="333333"/>
              </a:solidFill>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IN"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4.</a:t>
            </a:r>
            <a:r>
              <a:rPr lang="en-I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Next and click Create user</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sz="1800" dirty="0">
              <a:solidFill>
                <a:srgbClr val="333333"/>
              </a:solidFill>
              <a:latin typeface="Times New Roman" panose="02020603050405020304" pitchFamily="18" charset="0"/>
              <a:cs typeface="Times New Roman" panose="02020603050405020304" pitchFamily="18" charset="0"/>
            </a:endParaRPr>
          </a:p>
          <a:p>
            <a:endParaRPr lang="en-I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3" name="Picture 8">
            <a:extLst>
              <a:ext uri="{FF2B5EF4-FFF2-40B4-BE49-F238E27FC236}">
                <a16:creationId xmlns:a16="http://schemas.microsoft.com/office/drawing/2014/main" id="{AF3AA722-C815-1377-C9C1-A2FA7DCDFFFB}"/>
              </a:ext>
            </a:extLst>
          </p:cNvPr>
          <p:cNvPicPr>
            <a:picLocks noChangeAspect="1"/>
          </p:cNvPicPr>
          <p:nvPr/>
        </p:nvPicPr>
        <p:blipFill rotWithShape="1">
          <a:blip r:embed="rId2"/>
          <a:srcRect l="2335" t="8982" r="4809" b="8528"/>
          <a:stretch>
            <a:fillRect/>
          </a:stretch>
        </p:blipFill>
        <p:spPr bwMode="auto">
          <a:xfrm>
            <a:off x="5585069" y="2570055"/>
            <a:ext cx="5029892" cy="3023521"/>
          </a:xfrm>
          <a:prstGeom prst="rect">
            <a:avLst/>
          </a:prstGeom>
          <a:ln>
            <a:noFill/>
          </a:ln>
        </p:spPr>
      </p:pic>
    </p:spTree>
    <p:extLst>
      <p:ext uri="{BB962C8B-B14F-4D97-AF65-F5344CB8AC3E}">
        <p14:creationId xmlns:p14="http://schemas.microsoft.com/office/powerpoint/2010/main" val="216170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6230B0-66D1-69C4-B7BF-6BC32F044123}"/>
              </a:ext>
            </a:extLst>
          </p:cNvPr>
          <p:cNvSpPr txBox="1"/>
          <p:nvPr/>
        </p:nvSpPr>
        <p:spPr>
          <a:xfrm>
            <a:off x="216568" y="370629"/>
            <a:ext cx="11117179" cy="5632311"/>
          </a:xfrm>
          <a:prstGeom prst="rect">
            <a:avLst/>
          </a:prstGeom>
          <a:noFill/>
        </p:spPr>
        <p:txBody>
          <a:bodyPr wrap="square">
            <a:spAutoFit/>
          </a:bodyPr>
          <a:lstStyle/>
          <a:p>
            <a:r>
              <a:rPr lang="en-IN" sz="1800" dirty="0">
                <a:solidFill>
                  <a:srgbClr val="333333"/>
                </a:solidFill>
                <a:effectLst/>
                <a:latin typeface="Times New Roman" panose="02020603050405020304" pitchFamily="18" charset="0"/>
                <a:ea typeface="Times New Roman" panose="02020603050405020304" pitchFamily="18" charset="0"/>
              </a:rPr>
              <a:t>Notice that user-1 does not have any permissions.		</a:t>
            </a: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b="1" dirty="0">
              <a:solidFill>
                <a:srgbClr val="333333"/>
              </a:solidFill>
              <a:latin typeface="Times New Roman" panose="02020603050405020304" pitchFamily="18" charset="0"/>
              <a:ea typeface="Times New Roman" panose="02020603050405020304" pitchFamily="18" charset="0"/>
            </a:endParaRPr>
          </a:p>
          <a:p>
            <a:r>
              <a:rPr lang="en-IN" b="1" dirty="0">
                <a:solidFill>
                  <a:srgbClr val="333333"/>
                </a:solidFill>
                <a:latin typeface="Times New Roman" panose="02020603050405020304" pitchFamily="18" charset="0"/>
                <a:ea typeface="Times New Roman" panose="02020603050405020304" pitchFamily="18" charset="0"/>
              </a:rPr>
              <a:t>5.</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Groups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user-1 also is not a member of any groups.</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b="1" dirty="0">
                <a:solidFill>
                  <a:srgbClr val="333333"/>
                </a:solidFill>
                <a:latin typeface="Times New Roman" panose="02020603050405020304" pitchFamily="18" charset="0"/>
                <a:ea typeface="Times New Roman" panose="02020603050405020304" pitchFamily="18" charset="0"/>
              </a:rPr>
              <a:t>6.</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Security credentials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user-1 is assigned a </a:t>
            </a:r>
            <a:r>
              <a:rPr lang="en-IN" sz="1800" b="1" dirty="0">
                <a:solidFill>
                  <a:srgbClr val="333333"/>
                </a:solidFill>
                <a:effectLst/>
                <a:latin typeface="Times New Roman" panose="02020603050405020304" pitchFamily="18" charset="0"/>
                <a:ea typeface="Times New Roman" panose="02020603050405020304" pitchFamily="18" charset="0"/>
              </a:rPr>
              <a:t>Console password</a:t>
            </a:r>
          </a:p>
          <a:p>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b="1" dirty="0">
                <a:solidFill>
                  <a:srgbClr val="333333"/>
                </a:solidFill>
                <a:latin typeface="Times New Roman" panose="02020603050405020304" pitchFamily="18" charset="0"/>
                <a:ea typeface="Times New Roman" panose="02020603050405020304" pitchFamily="18" charset="0"/>
              </a:rPr>
              <a:t>7.</a:t>
            </a:r>
            <a:r>
              <a:rPr lang="en-IN" sz="1800" dirty="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dirty="0">
                <a:solidFill>
                  <a:srgbClr val="333333"/>
                </a:solidFill>
                <a:effectLst/>
                <a:latin typeface="Times New Roman" panose="02020603050405020304" pitchFamily="18" charset="0"/>
                <a:ea typeface="Times New Roman" panose="02020603050405020304" pitchFamily="18" charset="0"/>
              </a:rPr>
              <a:t>User groups</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Choose the </a:t>
            </a:r>
            <a:r>
              <a:rPr lang="en-IN" sz="1800" b="1" dirty="0">
                <a:solidFill>
                  <a:srgbClr val="333333"/>
                </a:solidFill>
                <a:effectLst/>
                <a:latin typeface="Times New Roman" panose="02020603050405020304" pitchFamily="18" charset="0"/>
                <a:ea typeface="Times New Roman" panose="02020603050405020304" pitchFamily="18" charset="0"/>
              </a:rPr>
              <a:t>EC2-ReadOnlyAccess </a:t>
            </a:r>
            <a:r>
              <a:rPr lang="en-IN" sz="1800" dirty="0">
                <a:solidFill>
                  <a:srgbClr val="333333"/>
                </a:solidFill>
                <a:effectLst/>
                <a:latin typeface="Times New Roman" panose="02020603050405020304" pitchFamily="18" charset="0"/>
                <a:ea typeface="Times New Roman" panose="02020603050405020304" pitchFamily="18" charset="0"/>
              </a:rPr>
              <a:t> group.</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This will bring you to the summary page for the </a:t>
            </a:r>
            <a:r>
              <a:rPr lang="en-IN" sz="1800" b="1" dirty="0">
                <a:solidFill>
                  <a:srgbClr val="333333"/>
                </a:solidFill>
                <a:effectLst/>
                <a:latin typeface="Times New Roman" panose="02020603050405020304" pitchFamily="18" charset="0"/>
                <a:ea typeface="Times New Roman" panose="02020603050405020304" pitchFamily="18" charset="0"/>
              </a:rPr>
              <a:t>EC2-Support</a:t>
            </a:r>
            <a:r>
              <a:rPr lang="en-IN" sz="1800" dirty="0">
                <a:solidFill>
                  <a:srgbClr val="333333"/>
                </a:solidFill>
                <a:effectLst/>
                <a:latin typeface="Times New Roman" panose="02020603050405020304" pitchFamily="18" charset="0"/>
                <a:ea typeface="Times New Roman" panose="02020603050405020304" pitchFamily="18" charset="0"/>
              </a:rPr>
              <a:t> group.</a:t>
            </a:r>
            <a:endParaRPr lang="en-IN" sz="1800" dirty="0">
              <a:effectLst/>
              <a:latin typeface="Times New Roman" panose="02020603050405020304" pitchFamily="18" charset="0"/>
              <a:ea typeface="Times New Roman" panose="02020603050405020304" pitchFamily="18" charset="0"/>
            </a:endParaRPr>
          </a:p>
          <a:p>
            <a:r>
              <a:rPr lang="en-IN" b="1" dirty="0">
                <a:solidFill>
                  <a:srgbClr val="333333"/>
                </a:solidFill>
                <a:latin typeface="Times New Roman" panose="02020603050405020304" pitchFamily="18" charset="0"/>
                <a:ea typeface="Times New Roman" panose="02020603050405020304" pitchFamily="18" charset="0"/>
              </a:rPr>
              <a:t>8.</a:t>
            </a:r>
            <a:r>
              <a:rPr lang="en-IN" sz="1800" dirty="0">
                <a:solidFill>
                  <a:srgbClr val="333333"/>
                </a:solidFill>
                <a:effectLst/>
                <a:latin typeface="Times New Roman" panose="02020603050405020304" pitchFamily="18" charset="0"/>
                <a:ea typeface="Times New Roman" panose="02020603050405020304" pitchFamily="18" charset="0"/>
              </a:rPr>
              <a:t>Choose the </a:t>
            </a:r>
            <a:r>
              <a:rPr lang="en-IN" sz="1800" b="1" dirty="0">
                <a:solidFill>
                  <a:srgbClr val="333333"/>
                </a:solidFill>
                <a:effectLst/>
                <a:latin typeface="Times New Roman" panose="02020603050405020304" pitchFamily="18" charset="0"/>
                <a:ea typeface="Times New Roman" panose="02020603050405020304" pitchFamily="18" charset="0"/>
              </a:rPr>
              <a:t>Permissions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This group has a Managed Policy associated with it, called </a:t>
            </a:r>
            <a:r>
              <a:rPr lang="en-IN" sz="1800" b="1" dirty="0">
                <a:solidFill>
                  <a:srgbClr val="333333"/>
                </a:solidFill>
                <a:effectLst/>
                <a:latin typeface="Times New Roman" panose="02020603050405020304" pitchFamily="18" charset="0"/>
                <a:ea typeface="Times New Roman" panose="02020603050405020304" pitchFamily="18" charset="0"/>
              </a:rPr>
              <a:t>AmazonEC2ReadOnlyAccess</a:t>
            </a:r>
            <a:r>
              <a:rPr lang="en-IN" sz="1800" dirty="0">
                <a:solidFill>
                  <a:srgbClr val="333333"/>
                </a:solidFill>
                <a:effectLst/>
                <a:latin typeface="Times New Roman" panose="02020603050405020304" pitchFamily="18" charset="0"/>
                <a:ea typeface="Times New Roman" panose="02020603050405020304" pitchFamily="18" charset="0"/>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2">
            <a:extLst>
              <a:ext uri="{FF2B5EF4-FFF2-40B4-BE49-F238E27FC236}">
                <a16:creationId xmlns:a16="http://schemas.microsoft.com/office/drawing/2014/main" id="{49F55DAE-CF3F-0D01-0CAD-6239B8B64712}"/>
              </a:ext>
            </a:extLst>
          </p:cNvPr>
          <p:cNvPicPr>
            <a:picLocks noChangeAspect="1"/>
          </p:cNvPicPr>
          <p:nvPr/>
        </p:nvPicPr>
        <p:blipFill rotWithShape="1">
          <a:blip r:embed="rId2"/>
          <a:srcRect l="19943" t="10164" r="4542" b="7820"/>
          <a:stretch>
            <a:fillRect/>
          </a:stretch>
        </p:blipFill>
        <p:spPr bwMode="auto">
          <a:xfrm>
            <a:off x="5377775" y="370629"/>
            <a:ext cx="5151120" cy="2644140"/>
          </a:xfrm>
          <a:prstGeom prst="rect">
            <a:avLst/>
          </a:prstGeom>
          <a:ln>
            <a:noFill/>
          </a:ln>
        </p:spPr>
      </p:pic>
    </p:spTree>
    <p:extLst>
      <p:ext uri="{BB962C8B-B14F-4D97-AF65-F5344CB8AC3E}">
        <p14:creationId xmlns:p14="http://schemas.microsoft.com/office/powerpoint/2010/main" val="3036840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9CC23A-7245-85D6-27B9-A0810BE0C28B}"/>
              </a:ext>
            </a:extLst>
          </p:cNvPr>
          <p:cNvPicPr>
            <a:picLocks noChangeAspect="1"/>
          </p:cNvPicPr>
          <p:nvPr/>
        </p:nvPicPr>
        <p:blipFill rotWithShape="1">
          <a:blip r:embed="rId2"/>
          <a:srcRect l="-1728" t="11582" r="4410" b="12074"/>
          <a:stretch>
            <a:fillRect/>
          </a:stretch>
        </p:blipFill>
        <p:spPr bwMode="auto">
          <a:xfrm>
            <a:off x="2532244" y="113209"/>
            <a:ext cx="5657504" cy="3009900"/>
          </a:xfrm>
          <a:prstGeom prst="rect">
            <a:avLst/>
          </a:prstGeom>
          <a:ln>
            <a:noFill/>
          </a:ln>
        </p:spPr>
      </p:pic>
      <p:sp>
        <p:nvSpPr>
          <p:cNvPr id="4" name="TextBox 3">
            <a:extLst>
              <a:ext uri="{FF2B5EF4-FFF2-40B4-BE49-F238E27FC236}">
                <a16:creationId xmlns:a16="http://schemas.microsoft.com/office/drawing/2014/main" id="{C5BBD971-E45C-FDB9-4D43-1DE0941F6E64}"/>
              </a:ext>
            </a:extLst>
          </p:cNvPr>
          <p:cNvSpPr txBox="1"/>
          <p:nvPr/>
        </p:nvSpPr>
        <p:spPr>
          <a:xfrm>
            <a:off x="673768" y="3734892"/>
            <a:ext cx="6352674" cy="2275238"/>
          </a:xfrm>
          <a:prstGeom prst="rect">
            <a:avLst/>
          </a:prstGeom>
          <a:noFill/>
        </p:spPr>
        <p:txBody>
          <a:bodyPr wrap="square">
            <a:spAutoFit/>
          </a:bodyPr>
          <a:lstStyle/>
          <a:p>
            <a:r>
              <a:rPr lang="en-IN" sz="1800" b="1" dirty="0">
                <a:solidFill>
                  <a:srgbClr val="333333"/>
                </a:solidFill>
                <a:effectLst/>
                <a:latin typeface="Times New Roman" panose="02020603050405020304" pitchFamily="18" charset="0"/>
                <a:ea typeface="Times New Roman" panose="02020603050405020304" pitchFamily="18" charset="0"/>
              </a:rPr>
              <a:t>Add Users to Groups</a:t>
            </a:r>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 Add user-1 to the </a:t>
            </a:r>
            <a:r>
              <a:rPr lang="en-IN" sz="1800" b="1" dirty="0">
                <a:solidFill>
                  <a:srgbClr val="333333"/>
                </a:solidFill>
                <a:effectLst/>
                <a:latin typeface="Times New Roman" panose="02020603050405020304" pitchFamily="18" charset="0"/>
                <a:ea typeface="Times New Roman" panose="02020603050405020304" pitchFamily="18" charset="0"/>
              </a:rPr>
              <a:t>EC2-ReadOnlyAccess</a:t>
            </a:r>
            <a:endParaRPr lang="en-IN" sz="1800" dirty="0">
              <a:effectLst/>
              <a:latin typeface="Times New Roman" panose="02020603050405020304" pitchFamily="18" charset="0"/>
              <a:ea typeface="Times New Roman" panose="02020603050405020304" pitchFamily="18" charset="0"/>
            </a:endParaRPr>
          </a:p>
          <a:p>
            <a:r>
              <a:rPr lang="en-IN" b="1" dirty="0">
                <a:solidFill>
                  <a:srgbClr val="333333"/>
                </a:solidFill>
                <a:latin typeface="Times New Roman" panose="02020603050405020304" pitchFamily="18" charset="0"/>
                <a:ea typeface="Times New Roman" panose="02020603050405020304" pitchFamily="18" charset="0"/>
              </a:rPr>
              <a:t>1.</a:t>
            </a:r>
            <a:r>
              <a:rPr lang="en-IN" sz="1800" dirty="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1800" b="1" dirty="0">
                <a:solidFill>
                  <a:srgbClr val="333333"/>
                </a:solidFill>
                <a:effectLst/>
                <a:latin typeface="Times New Roman" panose="02020603050405020304" pitchFamily="18" charset="0"/>
                <a:ea typeface="Times New Roman" panose="02020603050405020304" pitchFamily="18" charset="0"/>
              </a:rPr>
              <a:t>User groups</a:t>
            </a:r>
            <a:r>
              <a:rPr lang="en-IN" sz="1800" dirty="0">
                <a:solidFill>
                  <a:srgbClr val="333333"/>
                </a:solidFill>
                <a:effectLst/>
                <a:latin typeface="Times New Roman" panose="02020603050405020304" pitchFamily="18" charset="0"/>
                <a:ea typeface="Times New Roman" panose="02020603050405020304" pitchFamily="18" charset="0"/>
              </a:rPr>
              <a:t>.  </a:t>
            </a:r>
          </a:p>
          <a:p>
            <a:r>
              <a:rPr lang="en-IN" b="1" kern="0"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2.</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EC2-ReadOnlyAccess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group.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b="1" kern="0"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3.</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b="1" kern="0"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4.</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choose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Add 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5" name="Picture 3">
            <a:extLst>
              <a:ext uri="{FF2B5EF4-FFF2-40B4-BE49-F238E27FC236}">
                <a16:creationId xmlns:a16="http://schemas.microsoft.com/office/drawing/2014/main" id="{7FF22BF1-2525-0F39-8037-4AA2436A2560}"/>
              </a:ext>
            </a:extLst>
          </p:cNvPr>
          <p:cNvPicPr>
            <a:picLocks noChangeAspect="1"/>
          </p:cNvPicPr>
          <p:nvPr/>
        </p:nvPicPr>
        <p:blipFill rotWithShape="1">
          <a:blip r:embed="rId3"/>
          <a:srcRect l="665" t="11818" r="3345" b="10892"/>
          <a:stretch>
            <a:fillRect/>
          </a:stretch>
        </p:blipFill>
        <p:spPr bwMode="auto">
          <a:xfrm>
            <a:off x="6639283" y="3581205"/>
            <a:ext cx="4963706" cy="2491740"/>
          </a:xfrm>
          <a:prstGeom prst="rect">
            <a:avLst/>
          </a:prstGeom>
          <a:ln>
            <a:noFill/>
          </a:ln>
        </p:spPr>
      </p:pic>
    </p:spTree>
    <p:extLst>
      <p:ext uri="{BB962C8B-B14F-4D97-AF65-F5344CB8AC3E}">
        <p14:creationId xmlns:p14="http://schemas.microsoft.com/office/powerpoint/2010/main" val="7430443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F7B6F9-A471-70E2-55FF-0A8F66DA2C49}"/>
              </a:ext>
            </a:extLst>
          </p:cNvPr>
          <p:cNvSpPr txBox="1"/>
          <p:nvPr/>
        </p:nvSpPr>
        <p:spPr>
          <a:xfrm>
            <a:off x="280736" y="514361"/>
            <a:ext cx="8823158" cy="5222199"/>
          </a:xfrm>
          <a:prstGeom prst="rect">
            <a:avLst/>
          </a:prstGeom>
          <a:noFill/>
        </p:spPr>
        <p:txBody>
          <a:bodyPr wrap="square">
            <a:spAutoFit/>
          </a:bodyPr>
          <a:lstStyle/>
          <a:p>
            <a:pPr marL="457200"/>
            <a:r>
              <a:rPr lang="en-IN" sz="2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Sign-In and Test Users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a:t>
            </a:r>
            <a:r>
              <a:rPr lang="en-IN"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a:t>
            </a:r>
            <a:r>
              <a:rPr lang="en-IN"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users sign-in</a:t>
            </a:r>
            <a:r>
              <a:rPr lang="en-IN"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link into the address bar of your private browser session and press </a:t>
            </a:r>
            <a:r>
              <a:rPr lang="en-IN"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Enter</a:t>
            </a:r>
            <a:r>
              <a:rPr lang="en-IN"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 you will sign-in as </a:t>
            </a:r>
            <a:r>
              <a:rPr lang="en-IN"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user-1</a:t>
            </a:r>
            <a:r>
              <a:rPr lang="en-IN"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who has been hired as your Amazon S3 storage support staff.</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2.</a:t>
            </a:r>
            <a:r>
              <a:rPr lang="en-IN"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Sign-in with:</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 name:</a:t>
            </a:r>
            <a:r>
              <a:rPr lang="en-IN"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user-1</a:t>
            </a:r>
            <a:endParaRPr lang="en-IN"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IN"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Lab-Password1</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a:lnSpc>
                <a:spcPct val="107000"/>
              </a:lnSpc>
              <a:spcAft>
                <a:spcPts val="800"/>
              </a:spcAft>
            </a:pPr>
            <a:r>
              <a:rPr lang="en-IN"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b="1" kern="0"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3.</a:t>
            </a:r>
            <a:r>
              <a:rPr lang="en-IN"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Click sign in</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b="1" kern="0"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4.</a:t>
            </a:r>
            <a:r>
              <a:rPr lang="en-IN"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Set New Password.</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4" name="Picture 2">
            <a:extLst>
              <a:ext uri="{FF2B5EF4-FFF2-40B4-BE49-F238E27FC236}">
                <a16:creationId xmlns:a16="http://schemas.microsoft.com/office/drawing/2014/main" id="{E50D97EB-ED57-4EC0-EB83-E2D27ABC4881}"/>
              </a:ext>
            </a:extLst>
          </p:cNvPr>
          <p:cNvPicPr>
            <a:picLocks noChangeAspect="1"/>
          </p:cNvPicPr>
          <p:nvPr/>
        </p:nvPicPr>
        <p:blipFill rotWithShape="1">
          <a:blip r:embed="rId2"/>
          <a:srcRect l="14092" t="8509" r="11589" b="11129"/>
          <a:stretch>
            <a:fillRect/>
          </a:stretch>
        </p:blipFill>
        <p:spPr bwMode="auto">
          <a:xfrm>
            <a:off x="5478782" y="2583119"/>
            <a:ext cx="5610750" cy="3319231"/>
          </a:xfrm>
          <a:prstGeom prst="rect">
            <a:avLst/>
          </a:prstGeom>
          <a:ln>
            <a:noFill/>
          </a:ln>
        </p:spPr>
      </p:pic>
    </p:spTree>
    <p:extLst>
      <p:ext uri="{BB962C8B-B14F-4D97-AF65-F5344CB8AC3E}">
        <p14:creationId xmlns:p14="http://schemas.microsoft.com/office/powerpoint/2010/main" val="3711099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AD6F45-A042-CFE0-F270-7859615EBC1D}"/>
              </a:ext>
            </a:extLst>
          </p:cNvPr>
          <p:cNvPicPr>
            <a:picLocks noChangeAspect="1"/>
          </p:cNvPicPr>
          <p:nvPr/>
        </p:nvPicPr>
        <p:blipFill rotWithShape="1">
          <a:blip r:embed="rId2"/>
          <a:srcRect l="27663" t="8509" r="33104" b="40673"/>
          <a:stretch>
            <a:fillRect/>
          </a:stretch>
        </p:blipFill>
        <p:spPr bwMode="auto">
          <a:xfrm>
            <a:off x="6487410" y="-72190"/>
            <a:ext cx="4495800" cy="2941320"/>
          </a:xfrm>
          <a:prstGeom prst="rect">
            <a:avLst/>
          </a:prstGeom>
          <a:ln>
            <a:noFill/>
          </a:ln>
        </p:spPr>
      </p:pic>
      <p:sp>
        <p:nvSpPr>
          <p:cNvPr id="4" name="TextBox 3">
            <a:extLst>
              <a:ext uri="{FF2B5EF4-FFF2-40B4-BE49-F238E27FC236}">
                <a16:creationId xmlns:a16="http://schemas.microsoft.com/office/drawing/2014/main" id="{33034BFC-41E7-D8A5-E986-206BC9E4F61F}"/>
              </a:ext>
            </a:extLst>
          </p:cNvPr>
          <p:cNvSpPr txBox="1"/>
          <p:nvPr/>
        </p:nvSpPr>
        <p:spPr>
          <a:xfrm>
            <a:off x="505326" y="2503983"/>
            <a:ext cx="6096000" cy="1200329"/>
          </a:xfrm>
          <a:prstGeom prst="rect">
            <a:avLst/>
          </a:prstGeom>
          <a:noFill/>
        </p:spPr>
        <p:txBody>
          <a:bodyPr wrap="square">
            <a:spAutoFit/>
          </a:bodyPr>
          <a:lstStyle/>
          <a:p>
            <a:r>
              <a:rPr lang="en-IN" b="1" dirty="0">
                <a:solidFill>
                  <a:srgbClr val="333333"/>
                </a:solidFill>
                <a:latin typeface="Times New Roman" panose="02020603050405020304" pitchFamily="18" charset="0"/>
                <a:ea typeface="Times New Roman" panose="02020603050405020304" pitchFamily="18" charset="0"/>
              </a:rPr>
              <a:t>4.</a:t>
            </a:r>
            <a:r>
              <a:rPr lang="en-IN" sz="1800" dirty="0">
                <a:solidFill>
                  <a:srgbClr val="333333"/>
                </a:solidFill>
                <a:effectLst/>
                <a:latin typeface="Times New Roman" panose="02020603050405020304" pitchFamily="18" charset="0"/>
                <a:ea typeface="Times New Roman" panose="02020603050405020304" pitchFamily="18" charset="0"/>
              </a:rPr>
              <a:t>In the </a:t>
            </a:r>
            <a:r>
              <a:rPr lang="en-IN" sz="1800" b="1" dirty="0">
                <a:solidFill>
                  <a:srgbClr val="333333"/>
                </a:solidFill>
                <a:effectLst/>
                <a:latin typeface="Times New Roman" panose="02020603050405020304" pitchFamily="18" charset="0"/>
                <a:ea typeface="Times New Roman" panose="02020603050405020304" pitchFamily="18" charset="0"/>
              </a:rPr>
              <a:t>Services</a:t>
            </a:r>
            <a:r>
              <a:rPr lang="en-IN" sz="1800" dirty="0">
                <a:solidFill>
                  <a:srgbClr val="333333"/>
                </a:solidFill>
                <a:effectLst/>
                <a:latin typeface="Times New Roman" panose="02020603050405020304" pitchFamily="18" charset="0"/>
                <a:ea typeface="Times New Roman" panose="02020603050405020304" pitchFamily="18" charset="0"/>
              </a:rPr>
              <a:t> menu, choose </a:t>
            </a:r>
            <a:r>
              <a:rPr lang="en-IN" sz="1800" b="1" dirty="0">
                <a:solidFill>
                  <a:srgbClr val="333333"/>
                </a:solidFill>
                <a:effectLst/>
                <a:latin typeface="Times New Roman" panose="02020603050405020304" pitchFamily="18" charset="0"/>
                <a:ea typeface="Times New Roman" panose="02020603050405020304" pitchFamily="18" charset="0"/>
              </a:rPr>
              <a:t>EC2</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b="1" dirty="0">
                <a:solidFill>
                  <a:srgbClr val="333333"/>
                </a:solidFill>
                <a:latin typeface="Times New Roman" panose="02020603050405020304" pitchFamily="18" charset="0"/>
                <a:ea typeface="Times New Roman" panose="02020603050405020304" pitchFamily="18" charset="0"/>
              </a:rPr>
              <a:t>5.</a:t>
            </a:r>
            <a:r>
              <a:rPr lang="en-IN" sz="1800" dirty="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dirty="0">
                <a:solidFill>
                  <a:srgbClr val="333333"/>
                </a:solidFill>
                <a:effectLst/>
                <a:latin typeface="Times New Roman" panose="02020603050405020304" pitchFamily="18" charset="0"/>
                <a:ea typeface="Times New Roman" panose="02020603050405020304" pitchFamily="18" charset="0"/>
              </a:rPr>
              <a:t>Instances</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b="1" dirty="0">
                <a:solidFill>
                  <a:srgbClr val="333333"/>
                </a:solidFill>
                <a:latin typeface="Times New Roman" panose="02020603050405020304" pitchFamily="18" charset="0"/>
                <a:ea typeface="Times New Roman" panose="02020603050405020304" pitchFamily="18" charset="0"/>
              </a:rPr>
              <a:t>6.</a:t>
            </a:r>
            <a:r>
              <a:rPr lang="en-IN" sz="1800" dirty="0">
                <a:solidFill>
                  <a:srgbClr val="333333"/>
                </a:solidFill>
                <a:effectLst/>
                <a:latin typeface="Times New Roman" panose="02020603050405020304" pitchFamily="18" charset="0"/>
                <a:ea typeface="Times New Roman" panose="02020603050405020304" pitchFamily="18" charset="0"/>
              </a:rPr>
              <a:t>In the </a:t>
            </a:r>
            <a:r>
              <a:rPr lang="en-IN" sz="1800" b="1" dirty="0">
                <a:solidFill>
                  <a:srgbClr val="333333"/>
                </a:solidFill>
                <a:effectLst/>
                <a:latin typeface="Times New Roman" panose="02020603050405020304" pitchFamily="18" charset="0"/>
                <a:ea typeface="Times New Roman" panose="02020603050405020304" pitchFamily="18" charset="0"/>
              </a:rPr>
              <a:t>Instance state</a:t>
            </a:r>
            <a:r>
              <a:rPr lang="en-IN" sz="1800" dirty="0">
                <a:solidFill>
                  <a:srgbClr val="333333"/>
                </a:solidFill>
                <a:effectLst/>
                <a:latin typeface="Times New Roman" panose="02020603050405020304" pitchFamily="18" charset="0"/>
                <a:ea typeface="Times New Roman" panose="02020603050405020304" pitchFamily="18" charset="0"/>
              </a:rPr>
              <a:t> menu above, select </a:t>
            </a:r>
            <a:r>
              <a:rPr lang="en-IN" sz="1800" b="1" dirty="0">
                <a:solidFill>
                  <a:srgbClr val="333333"/>
                </a:solidFill>
                <a:effectLst/>
                <a:latin typeface="Times New Roman" panose="02020603050405020304" pitchFamily="18" charset="0"/>
                <a:ea typeface="Times New Roman" panose="02020603050405020304" pitchFamily="18" charset="0"/>
              </a:rPr>
              <a:t>Stop instance</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5" name="Picture 9">
            <a:extLst>
              <a:ext uri="{FF2B5EF4-FFF2-40B4-BE49-F238E27FC236}">
                <a16:creationId xmlns:a16="http://schemas.microsoft.com/office/drawing/2014/main" id="{F229291E-608D-2A77-23F5-C10B4920F789}"/>
              </a:ext>
            </a:extLst>
          </p:cNvPr>
          <p:cNvPicPr>
            <a:picLocks noChangeAspect="1"/>
          </p:cNvPicPr>
          <p:nvPr/>
        </p:nvPicPr>
        <p:blipFill rotWithShape="1">
          <a:blip r:embed="rId3"/>
          <a:srcRect t="8036" b="26729"/>
          <a:stretch>
            <a:fillRect/>
          </a:stretch>
        </p:blipFill>
        <p:spPr bwMode="auto">
          <a:xfrm>
            <a:off x="3096260" y="3429000"/>
            <a:ext cx="5298556" cy="2103120"/>
          </a:xfrm>
          <a:prstGeom prst="rect">
            <a:avLst/>
          </a:prstGeom>
          <a:ln>
            <a:noFill/>
          </a:ln>
        </p:spPr>
      </p:pic>
      <p:sp>
        <p:nvSpPr>
          <p:cNvPr id="9" name="TextBox 8">
            <a:extLst>
              <a:ext uri="{FF2B5EF4-FFF2-40B4-BE49-F238E27FC236}">
                <a16:creationId xmlns:a16="http://schemas.microsoft.com/office/drawing/2014/main" id="{054C7AC2-6114-D7AE-5F04-4C05B2C9A227}"/>
              </a:ext>
            </a:extLst>
          </p:cNvPr>
          <p:cNvSpPr txBox="1"/>
          <p:nvPr/>
        </p:nvSpPr>
        <p:spPr>
          <a:xfrm>
            <a:off x="579120" y="6091990"/>
            <a:ext cx="6096000" cy="646331"/>
          </a:xfrm>
          <a:prstGeom prst="rect">
            <a:avLst/>
          </a:prstGeom>
          <a:noFill/>
        </p:spPr>
        <p:txBody>
          <a:bodyPr wrap="square">
            <a:spAutoFit/>
          </a:bodyPr>
          <a:lstStyle/>
          <a:p>
            <a:r>
              <a:rPr lang="en-IN" b="1" kern="0" dirty="0">
                <a:solidFill>
                  <a:srgbClr val="333333"/>
                </a:solidFill>
                <a:latin typeface="Times New Roman" panose="02020603050405020304" pitchFamily="18" charset="0"/>
                <a:ea typeface="Times New Roman" panose="02020603050405020304" pitchFamily="18" charset="0"/>
                <a:cs typeface="Gautami" panose="020B0502040204020203" pitchFamily="34" charset="0"/>
              </a:rPr>
              <a:t>7.</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Sign Out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70956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12656A-89F3-5E3B-426C-C61E3AB98CB0}"/>
              </a:ext>
            </a:extLst>
          </p:cNvPr>
          <p:cNvSpPr txBox="1"/>
          <p:nvPr/>
        </p:nvSpPr>
        <p:spPr>
          <a:xfrm>
            <a:off x="310243" y="473529"/>
            <a:ext cx="11881757" cy="369332"/>
          </a:xfrm>
          <a:prstGeom prst="rect">
            <a:avLst/>
          </a:prstGeom>
          <a:noFill/>
        </p:spPr>
        <p:txBody>
          <a:bodyPr wrap="square" rtlCol="0">
            <a:spAutoFit/>
          </a:bodyPr>
          <a:lstStyle/>
          <a:p>
            <a:r>
              <a:rPr lang="en-IN" dirty="0"/>
              <a:t>7.Create subnet by configuring with given requirements.</a:t>
            </a:r>
          </a:p>
        </p:txBody>
      </p:sp>
      <p:pic>
        <p:nvPicPr>
          <p:cNvPr id="5" name="Picture 4">
            <a:extLst>
              <a:ext uri="{FF2B5EF4-FFF2-40B4-BE49-F238E27FC236}">
                <a16:creationId xmlns:a16="http://schemas.microsoft.com/office/drawing/2014/main" id="{7F8BA5BA-C04D-1DBA-E44E-AEEBC10D1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40971"/>
            <a:ext cx="10972800" cy="4604658"/>
          </a:xfrm>
          <a:prstGeom prst="rect">
            <a:avLst/>
          </a:prstGeom>
        </p:spPr>
      </p:pic>
    </p:spTree>
    <p:extLst>
      <p:ext uri="{BB962C8B-B14F-4D97-AF65-F5344CB8AC3E}">
        <p14:creationId xmlns:p14="http://schemas.microsoft.com/office/powerpoint/2010/main" val="3398046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9647BF-AB6E-1FAE-7F3C-A3100BA69F15}"/>
              </a:ext>
            </a:extLst>
          </p:cNvPr>
          <p:cNvSpPr txBox="1"/>
          <p:nvPr/>
        </p:nvSpPr>
        <p:spPr>
          <a:xfrm>
            <a:off x="548640" y="785087"/>
            <a:ext cx="10332720" cy="3476144"/>
          </a:xfrm>
          <a:prstGeom prst="rect">
            <a:avLst/>
          </a:prstGeom>
          <a:noFill/>
        </p:spPr>
        <p:txBody>
          <a:bodyPr wrap="square">
            <a:spAutoFit/>
          </a:bodyPr>
          <a:lstStyle/>
          <a:p>
            <a:pPr algn="just"/>
            <a:r>
              <a:rPr lang="en-IN"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Scale and Load Balance Your Architecture</a:t>
            </a:r>
            <a:endParaRPr lang="en-IN" sz="2400" b="1" kern="1400" spc="-50" dirty="0">
              <a:latin typeface="Calibri Light" panose="020F0302020204030204" pitchFamily="34" charset="0"/>
              <a:ea typeface="Times New Roman" panose="02020603050405020304" pitchFamily="18" charset="0"/>
              <a:cs typeface="Times New Roman" panose="02020603050405020304" pitchFamily="18" charset="0"/>
            </a:endParaRPr>
          </a:p>
          <a:p>
            <a:pPr algn="just"/>
            <a:endParaRPr lang="en-IN" sz="2400" b="1" kern="1400" spc="-50" dirty="0">
              <a:solidFill>
                <a:srgbClr val="33333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an AMI for Auto Scaling</a:t>
            </a:r>
            <a:endParaRPr lang="en-IN"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AWS Management Console</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services</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click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3.</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First, you will confirm that the instance is running. Wait until the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for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displays </a:t>
            </a:r>
            <a:r>
              <a:rPr lang="en-US"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refresh to update.</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Actions</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and templates</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name:</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WebServerAMI</a:t>
            </a:r>
            <a:endParaRPr lang="en-IN"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description:</a:t>
            </a: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AMI for Web Server</a:t>
            </a:r>
            <a:endParaRPr lang="en-IN"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2">
            <a:extLst>
              <a:ext uri="{FF2B5EF4-FFF2-40B4-BE49-F238E27FC236}">
                <a16:creationId xmlns:a16="http://schemas.microsoft.com/office/drawing/2014/main" id="{B45A863D-55C5-4FF9-0050-2D6969D3FAD1}"/>
              </a:ext>
            </a:extLst>
          </p:cNvPr>
          <p:cNvPicPr>
            <a:picLocks noChangeAspect="1"/>
          </p:cNvPicPr>
          <p:nvPr/>
        </p:nvPicPr>
        <p:blipFill rotWithShape="1">
          <a:blip r:embed="rId2" cstate="print"/>
          <a:srcRect l="1883" t="9066" r="1727" b="12911"/>
          <a:stretch>
            <a:fillRect/>
          </a:stretch>
        </p:blipFill>
        <p:spPr bwMode="auto">
          <a:xfrm>
            <a:off x="4354830" y="4261231"/>
            <a:ext cx="5011420" cy="2317750"/>
          </a:xfrm>
          <a:prstGeom prst="rect">
            <a:avLst/>
          </a:prstGeom>
          <a:ln>
            <a:noFill/>
          </a:ln>
        </p:spPr>
      </p:pic>
    </p:spTree>
    <p:extLst>
      <p:ext uri="{BB962C8B-B14F-4D97-AF65-F5344CB8AC3E}">
        <p14:creationId xmlns:p14="http://schemas.microsoft.com/office/powerpoint/2010/main" val="40124773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37D6FE-8F4E-4BAD-7F09-12DD82E59C7E}"/>
              </a:ext>
            </a:extLst>
          </p:cNvPr>
          <p:cNvSpPr txBox="1"/>
          <p:nvPr/>
        </p:nvSpPr>
        <p:spPr>
          <a:xfrm>
            <a:off x="266700" y="220981"/>
            <a:ext cx="8915400" cy="2907078"/>
          </a:xfrm>
          <a:prstGeom prst="rect">
            <a:avLst/>
          </a:prstGeom>
          <a:noFill/>
        </p:spPr>
        <p:txBody>
          <a:bodyPr wrap="square">
            <a:spAutoFit/>
          </a:bodyPr>
          <a:lstStyle/>
          <a:p>
            <a:pPr algn="just"/>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5.</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Load Balancer</a:t>
            </a:r>
          </a:p>
          <a:p>
            <a:pPr algn="just"/>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choose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Target Group</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 target type: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 name</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enter: </a:t>
            </a:r>
            <a:r>
              <a:rPr lang="en-US" sz="16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drop-down menu.</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Picture 2">
            <a:extLst>
              <a:ext uri="{FF2B5EF4-FFF2-40B4-BE49-F238E27FC236}">
                <a16:creationId xmlns:a16="http://schemas.microsoft.com/office/drawing/2014/main" id="{F217E214-A9F0-D70A-504E-C33FC1E90D6B}"/>
              </a:ext>
            </a:extLst>
          </p:cNvPr>
          <p:cNvPicPr>
            <a:picLocks noChangeAspect="1"/>
          </p:cNvPicPr>
          <p:nvPr/>
        </p:nvPicPr>
        <p:blipFill rotWithShape="1">
          <a:blip r:embed="rId2" cstate="print"/>
          <a:srcRect t="9409" b="9386"/>
          <a:stretch>
            <a:fillRect/>
          </a:stretch>
        </p:blipFill>
        <p:spPr bwMode="auto">
          <a:xfrm>
            <a:off x="416326" y="3128059"/>
            <a:ext cx="5142465" cy="2347278"/>
          </a:xfrm>
          <a:prstGeom prst="rect">
            <a:avLst/>
          </a:prstGeom>
          <a:ln>
            <a:noFill/>
          </a:ln>
        </p:spPr>
      </p:pic>
      <p:pic>
        <p:nvPicPr>
          <p:cNvPr id="5" name="Picture 3">
            <a:extLst>
              <a:ext uri="{FF2B5EF4-FFF2-40B4-BE49-F238E27FC236}">
                <a16:creationId xmlns:a16="http://schemas.microsoft.com/office/drawing/2014/main" id="{42186E3C-7509-D6F5-CFE0-0A46B4C1C98A}"/>
              </a:ext>
            </a:extLst>
          </p:cNvPr>
          <p:cNvPicPr>
            <a:picLocks noChangeAspect="1"/>
          </p:cNvPicPr>
          <p:nvPr/>
        </p:nvPicPr>
        <p:blipFill rotWithShape="1">
          <a:blip r:embed="rId3" cstate="print"/>
          <a:srcRect t="9692" r="18216" b="10490"/>
          <a:stretch>
            <a:fillRect/>
          </a:stretch>
        </p:blipFill>
        <p:spPr bwMode="auto">
          <a:xfrm>
            <a:off x="6525895" y="3024237"/>
            <a:ext cx="4467860" cy="2451100"/>
          </a:xfrm>
          <a:prstGeom prst="rect">
            <a:avLst/>
          </a:prstGeom>
          <a:ln>
            <a:noFill/>
          </a:ln>
        </p:spPr>
      </p:pic>
      <p:sp>
        <p:nvSpPr>
          <p:cNvPr id="8" name="TextBox 7">
            <a:extLst>
              <a:ext uri="{FF2B5EF4-FFF2-40B4-BE49-F238E27FC236}">
                <a16:creationId xmlns:a16="http://schemas.microsoft.com/office/drawing/2014/main" id="{25E7760A-137F-E2B6-0E5B-671B4D0E67B2}"/>
              </a:ext>
            </a:extLst>
          </p:cNvPr>
          <p:cNvSpPr txBox="1"/>
          <p:nvPr/>
        </p:nvSpPr>
        <p:spPr>
          <a:xfrm>
            <a:off x="723900" y="5844540"/>
            <a:ext cx="7101840" cy="646331"/>
          </a:xfrm>
          <a:prstGeom prst="rect">
            <a:avLst/>
          </a:prstGeom>
          <a:noFill/>
        </p:spPr>
        <p:txBody>
          <a:bodyPr wrap="square" rtlCol="0">
            <a:spAutoFit/>
          </a:bodyPr>
          <a:lstStyle/>
          <a:p>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Next. The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Register targets</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screen appears.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42681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1403D-96B1-231F-10C5-D989AE03575E}"/>
              </a:ext>
            </a:extLst>
          </p:cNvPr>
          <p:cNvPicPr>
            <a:picLocks noChangeAspect="1"/>
          </p:cNvPicPr>
          <p:nvPr/>
        </p:nvPicPr>
        <p:blipFill rotWithShape="1">
          <a:blip r:embed="rId2" cstate="print"/>
          <a:srcRect l="2978" t="9407" r="2244" b="10775"/>
          <a:stretch>
            <a:fillRect/>
          </a:stretch>
        </p:blipFill>
        <p:spPr bwMode="auto">
          <a:xfrm>
            <a:off x="3763010" y="424497"/>
            <a:ext cx="4665980" cy="2209165"/>
          </a:xfrm>
          <a:prstGeom prst="rect">
            <a:avLst/>
          </a:prstGeom>
          <a:ln>
            <a:noFill/>
          </a:ln>
        </p:spPr>
      </p:pic>
      <p:sp>
        <p:nvSpPr>
          <p:cNvPr id="4" name="TextBox 3">
            <a:extLst>
              <a:ext uri="{FF2B5EF4-FFF2-40B4-BE49-F238E27FC236}">
                <a16:creationId xmlns:a16="http://schemas.microsoft.com/office/drawing/2014/main" id="{28FEF40A-F3EB-FA83-3052-54F0BF0D7E89}"/>
              </a:ext>
            </a:extLst>
          </p:cNvPr>
          <p:cNvSpPr txBox="1"/>
          <p:nvPr/>
        </p:nvSpPr>
        <p:spPr>
          <a:xfrm>
            <a:off x="1691640" y="2840474"/>
            <a:ext cx="6096000" cy="369332"/>
          </a:xfrm>
          <a:prstGeom prst="rect">
            <a:avLst/>
          </a:prstGeom>
          <a:noFill/>
        </p:spPr>
        <p:txBody>
          <a:bodyPr wrap="square">
            <a:spAutoFit/>
          </a:bodyPr>
          <a:lstStyle/>
          <a:p>
            <a:pPr algn="just"/>
            <a:r>
              <a:rPr lang="en-US" dirty="0">
                <a:solidFill>
                  <a:srgbClr val="333333"/>
                </a:solidFill>
                <a:latin typeface="Times New Roman" panose="02020603050405020304" pitchFamily="18" charset="0"/>
                <a:ea typeface="Times New Roman" panose="02020603050405020304" pitchFamily="18" charset="0"/>
              </a:rPr>
              <a:t>3.</a:t>
            </a:r>
            <a:r>
              <a:rPr lang="en-US" sz="1800" dirty="0">
                <a:solidFill>
                  <a:srgbClr val="333333"/>
                </a:solidFill>
                <a:effectLst/>
                <a:latin typeface="Times New Roman" panose="02020603050405020304" pitchFamily="18" charset="0"/>
                <a:ea typeface="Times New Roman" panose="02020603050405020304" pitchFamily="18" charset="0"/>
              </a:rPr>
              <a:t> Review the settings and choose </a:t>
            </a:r>
            <a:r>
              <a:rPr lang="en-US" sz="1800" b="1" dirty="0">
                <a:solidFill>
                  <a:srgbClr val="333333"/>
                </a:solidFill>
                <a:effectLst/>
                <a:latin typeface="Times New Roman" panose="02020603050405020304" pitchFamily="18" charset="0"/>
                <a:ea typeface="Times New Roman" panose="02020603050405020304" pitchFamily="18" charset="0"/>
              </a:rPr>
              <a:t>create target group.</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BEA682CB-09D8-C42A-0CDE-2525DD67EADC}"/>
              </a:ext>
            </a:extLst>
          </p:cNvPr>
          <p:cNvPicPr>
            <a:picLocks noChangeAspect="1"/>
          </p:cNvPicPr>
          <p:nvPr/>
        </p:nvPicPr>
        <p:blipFill rotWithShape="1">
          <a:blip r:embed="rId3"/>
          <a:srcRect t="10262" b="13056"/>
          <a:stretch>
            <a:fillRect/>
          </a:stretch>
        </p:blipFill>
        <p:spPr bwMode="auto">
          <a:xfrm>
            <a:off x="2693035" y="3614738"/>
            <a:ext cx="5735955" cy="2472690"/>
          </a:xfrm>
          <a:prstGeom prst="rect">
            <a:avLst/>
          </a:prstGeom>
          <a:ln>
            <a:noFill/>
          </a:ln>
        </p:spPr>
      </p:pic>
    </p:spTree>
    <p:extLst>
      <p:ext uri="{BB962C8B-B14F-4D97-AF65-F5344CB8AC3E}">
        <p14:creationId xmlns:p14="http://schemas.microsoft.com/office/powerpoint/2010/main" val="3340111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2F232B-EC70-8AAB-8BF5-68469814C523}"/>
              </a:ext>
            </a:extLst>
          </p:cNvPr>
          <p:cNvSpPr txBox="1"/>
          <p:nvPr/>
        </p:nvSpPr>
        <p:spPr>
          <a:xfrm>
            <a:off x="335280" y="472440"/>
            <a:ext cx="8808720" cy="1754326"/>
          </a:xfrm>
          <a:prstGeom prst="rect">
            <a:avLst/>
          </a:prstGeom>
          <a:noFill/>
        </p:spPr>
        <p:txBody>
          <a:bodyPr wrap="square">
            <a:spAutoFit/>
          </a:bodyPr>
          <a:lstStyle/>
          <a:p>
            <a:pPr algn="just"/>
            <a:r>
              <a:rPr lang="en-US" dirty="0">
                <a:solidFill>
                  <a:srgbClr val="333333"/>
                </a:solidFill>
                <a:latin typeface="Times New Roman" panose="02020603050405020304" pitchFamily="18" charset="0"/>
                <a:ea typeface="Times New Roman" panose="02020603050405020304" pitchFamily="18" charset="0"/>
              </a:rPr>
              <a:t>4.</a:t>
            </a:r>
            <a:r>
              <a:rPr lang="en-US" sz="1800" dirty="0">
                <a:solidFill>
                  <a:srgbClr val="333333"/>
                </a:solidFill>
                <a:effectLst/>
                <a:latin typeface="Times New Roman" panose="02020603050405020304" pitchFamily="18" charset="0"/>
                <a:ea typeface="Times New Roman" panose="02020603050405020304" pitchFamily="18" charset="0"/>
              </a:rPr>
              <a:t> In the left navigation pane, click </a:t>
            </a:r>
            <a:r>
              <a:rPr lang="en-US" sz="1800" b="1" dirty="0">
                <a:solidFill>
                  <a:srgbClr val="333333"/>
                </a:solidFill>
                <a:effectLst/>
                <a:latin typeface="Times New Roman" panose="02020603050405020304" pitchFamily="18" charset="0"/>
                <a:ea typeface="Times New Roman" panose="02020603050405020304" pitchFamily="18" charset="0"/>
              </a:rPr>
              <a:t>Load Balancers</a:t>
            </a:r>
            <a:r>
              <a:rPr lang="en-US"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gn="just"/>
            <a:r>
              <a:rPr lang="en-US" dirty="0">
                <a:solidFill>
                  <a:srgbClr val="333333"/>
                </a:solidFill>
                <a:latin typeface="Times New Roman" panose="02020603050405020304" pitchFamily="18" charset="0"/>
                <a:ea typeface="Times New Roman" panose="02020603050405020304" pitchFamily="18" charset="0"/>
              </a:rPr>
              <a:t>5.</a:t>
            </a:r>
            <a:r>
              <a:rPr lang="en-US" sz="1800" dirty="0">
                <a:solidFill>
                  <a:srgbClr val="333333"/>
                </a:solidFill>
                <a:effectLst/>
                <a:latin typeface="Times New Roman" panose="02020603050405020304" pitchFamily="18" charset="0"/>
                <a:ea typeface="Times New Roman" panose="02020603050405020304" pitchFamily="18" charset="0"/>
              </a:rPr>
              <a:t> At the top of the screen, choose create Load Balancer.</a:t>
            </a:r>
            <a:endParaRPr lang="en-IN" sz="1800" dirty="0">
              <a:effectLst/>
              <a:latin typeface="Times New Roman" panose="02020603050405020304" pitchFamily="18" charset="0"/>
              <a:ea typeface="Times New Roman" panose="02020603050405020304" pitchFamily="18" charset="0"/>
            </a:endParaRPr>
          </a:p>
          <a:p>
            <a:pPr algn="just"/>
            <a:r>
              <a:rPr lang="en-US" dirty="0">
                <a:solidFill>
                  <a:srgbClr val="333333"/>
                </a:solidFill>
                <a:latin typeface="Times New Roman" panose="02020603050405020304" pitchFamily="18" charset="0"/>
                <a:ea typeface="Times New Roman" panose="02020603050405020304" pitchFamily="18" charset="0"/>
              </a:rPr>
              <a:t>6.</a:t>
            </a:r>
            <a:r>
              <a:rPr lang="en-US" sz="1800" dirty="0">
                <a:solidFill>
                  <a:srgbClr val="333333"/>
                </a:solidFill>
                <a:effectLst/>
                <a:latin typeface="Times New Roman" panose="02020603050405020304" pitchFamily="18" charset="0"/>
                <a:ea typeface="Times New Roman" panose="02020603050405020304" pitchFamily="18" charset="0"/>
              </a:rPr>
              <a:t> Under </a:t>
            </a:r>
            <a:r>
              <a:rPr lang="en-US" sz="1800" b="1" dirty="0">
                <a:solidFill>
                  <a:srgbClr val="333333"/>
                </a:solidFill>
                <a:effectLst/>
                <a:latin typeface="Times New Roman" panose="02020603050405020304" pitchFamily="18" charset="0"/>
                <a:ea typeface="Times New Roman" panose="02020603050405020304" pitchFamily="18" charset="0"/>
              </a:rPr>
              <a:t>Application Load Balancer</a:t>
            </a:r>
            <a:r>
              <a:rPr lang="en-US" sz="1800" dirty="0">
                <a:solidFill>
                  <a:srgbClr val="333333"/>
                </a:solidFill>
                <a:effectLst/>
                <a:latin typeface="Times New Roman" panose="02020603050405020304" pitchFamily="18" charset="0"/>
                <a:ea typeface="Times New Roman" panose="02020603050405020304" pitchFamily="18" charset="0"/>
              </a:rPr>
              <a:t>, choose Create</a:t>
            </a:r>
            <a:endParaRPr lang="en-IN" sz="1800" dirty="0">
              <a:effectLst/>
              <a:latin typeface="Times New Roman" panose="02020603050405020304" pitchFamily="18" charset="0"/>
              <a:ea typeface="Times New Roman" panose="02020603050405020304" pitchFamily="18" charset="0"/>
            </a:endParaRPr>
          </a:p>
          <a:p>
            <a:pPr algn="just"/>
            <a:r>
              <a:rPr lang="en-US" dirty="0">
                <a:solidFill>
                  <a:srgbClr val="333333"/>
                </a:solidFill>
                <a:latin typeface="Times New Roman" panose="02020603050405020304" pitchFamily="18" charset="0"/>
                <a:ea typeface="Times New Roman" panose="02020603050405020304" pitchFamily="18" charset="0"/>
              </a:rPr>
              <a:t>7.</a:t>
            </a:r>
            <a:r>
              <a:rPr lang="en-US" sz="1800" dirty="0">
                <a:solidFill>
                  <a:srgbClr val="333333"/>
                </a:solidFill>
                <a:effectLst/>
                <a:latin typeface="Times New Roman" panose="02020603050405020304" pitchFamily="18" charset="0"/>
                <a:ea typeface="Times New Roman" panose="02020603050405020304" pitchFamily="18" charset="0"/>
              </a:rPr>
              <a:t> Under </a:t>
            </a:r>
            <a:r>
              <a:rPr lang="en-US" sz="1800" b="1" dirty="0">
                <a:solidFill>
                  <a:srgbClr val="333333"/>
                </a:solidFill>
                <a:effectLst/>
                <a:latin typeface="Times New Roman" panose="02020603050405020304" pitchFamily="18" charset="0"/>
                <a:ea typeface="Times New Roman" panose="02020603050405020304" pitchFamily="18" charset="0"/>
              </a:rPr>
              <a:t>Load balancer name</a:t>
            </a:r>
            <a:r>
              <a:rPr lang="en-US" sz="1800" dirty="0">
                <a:solidFill>
                  <a:srgbClr val="333333"/>
                </a:solidFill>
                <a:effectLst/>
                <a:latin typeface="Times New Roman" panose="02020603050405020304" pitchFamily="18" charset="0"/>
                <a:ea typeface="Times New Roman" panose="02020603050405020304" pitchFamily="18" charset="0"/>
              </a:rPr>
              <a:t>, enter: </a:t>
            </a:r>
            <a:r>
              <a:rPr lang="en-US" sz="1800" dirty="0" err="1">
                <a:solidFill>
                  <a:srgbClr val="333333"/>
                </a:solidFill>
                <a:effectLst/>
                <a:latin typeface="Times New Roman" panose="02020603050405020304" pitchFamily="18" charset="0"/>
                <a:ea typeface="Times New Roman" panose="02020603050405020304" pitchFamily="18" charset="0"/>
              </a:rPr>
              <a:t>LabELB</a:t>
            </a:r>
            <a:endParaRPr lang="en-IN" sz="1800" dirty="0">
              <a:effectLst/>
              <a:latin typeface="Times New Roman" panose="02020603050405020304" pitchFamily="18" charset="0"/>
              <a:ea typeface="Times New Roman" panose="02020603050405020304" pitchFamily="18" charset="0"/>
            </a:endParaRPr>
          </a:p>
          <a:p>
            <a:pPr algn="just"/>
            <a:r>
              <a:rPr lang="en-US" dirty="0">
                <a:solidFill>
                  <a:srgbClr val="333333"/>
                </a:solidFill>
                <a:latin typeface="Times New Roman" panose="02020603050405020304" pitchFamily="18" charset="0"/>
                <a:ea typeface="Times New Roman" panose="02020603050405020304" pitchFamily="18" charset="0"/>
              </a:rPr>
              <a:t>8.</a:t>
            </a:r>
            <a:r>
              <a:rPr lang="en-US" sz="1800" dirty="0">
                <a:solidFill>
                  <a:srgbClr val="333333"/>
                </a:solidFill>
                <a:effectLst/>
                <a:latin typeface="Times New Roman" panose="02020603050405020304" pitchFamily="18" charset="0"/>
                <a:ea typeface="Times New Roman" panose="02020603050405020304" pitchFamily="18" charset="0"/>
              </a:rPr>
              <a:t> Scroll down to the </a:t>
            </a:r>
            <a:r>
              <a:rPr lang="en-US" sz="1800" b="1" dirty="0">
                <a:solidFill>
                  <a:srgbClr val="333333"/>
                </a:solidFill>
                <a:effectLst/>
                <a:latin typeface="Times New Roman" panose="02020603050405020304" pitchFamily="18" charset="0"/>
                <a:ea typeface="Times New Roman" panose="02020603050405020304" pitchFamily="18" charset="0"/>
              </a:rPr>
              <a:t>Network mapping</a:t>
            </a:r>
            <a:r>
              <a:rPr lang="en-US" sz="1800" dirty="0">
                <a:solidFill>
                  <a:srgbClr val="333333"/>
                </a:solidFill>
                <a:effectLst/>
                <a:latin typeface="Times New Roman" panose="02020603050405020304" pitchFamily="18" charset="0"/>
                <a:ea typeface="Times New Roman" panose="02020603050405020304" pitchFamily="18" charset="0"/>
              </a:rPr>
              <a:t> section, then:</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333333"/>
                </a:solidFill>
                <a:effectLst/>
                <a:latin typeface="Times New Roman" panose="02020603050405020304" pitchFamily="18" charset="0"/>
                <a:ea typeface="Times New Roman" panose="02020603050405020304" pitchFamily="18" charset="0"/>
              </a:rPr>
              <a:t>For </a:t>
            </a:r>
            <a:r>
              <a:rPr lang="en-US" sz="1800" b="1" dirty="0">
                <a:solidFill>
                  <a:srgbClr val="333333"/>
                </a:solidFill>
                <a:effectLst/>
                <a:latin typeface="Times New Roman" panose="02020603050405020304" pitchFamily="18" charset="0"/>
                <a:ea typeface="Times New Roman" panose="02020603050405020304" pitchFamily="18" charset="0"/>
              </a:rPr>
              <a:t>VPC</a:t>
            </a:r>
            <a:r>
              <a:rPr lang="en-US" sz="1800" dirty="0">
                <a:solidFill>
                  <a:srgbClr val="333333"/>
                </a:solidFill>
                <a:effectLst/>
                <a:latin typeface="Times New Roman" panose="02020603050405020304" pitchFamily="18" charset="0"/>
                <a:ea typeface="Times New Roman" panose="02020603050405020304" pitchFamily="18" charset="0"/>
              </a:rPr>
              <a:t>, select: </a:t>
            </a:r>
            <a:r>
              <a:rPr lang="en-US" sz="1800" b="1" dirty="0">
                <a:solidFill>
                  <a:srgbClr val="333333"/>
                </a:solidFill>
                <a:effectLst/>
                <a:latin typeface="Times New Roman" panose="02020603050405020304" pitchFamily="18" charset="0"/>
                <a:ea typeface="Times New Roman" panose="02020603050405020304" pitchFamily="18" charset="0"/>
              </a:rPr>
              <a:t>Lab VPC</a:t>
            </a: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3CA3E69E-A5CB-8105-4CE4-2FD02BE71F17}"/>
              </a:ext>
            </a:extLst>
          </p:cNvPr>
          <p:cNvPicPr>
            <a:picLocks noChangeAspect="1"/>
          </p:cNvPicPr>
          <p:nvPr/>
        </p:nvPicPr>
        <p:blipFill rotWithShape="1">
          <a:blip r:embed="rId2" cstate="print"/>
          <a:srcRect t="8552" b="9635"/>
          <a:stretch>
            <a:fillRect/>
          </a:stretch>
        </p:blipFill>
        <p:spPr bwMode="auto">
          <a:xfrm>
            <a:off x="2755582" y="2397869"/>
            <a:ext cx="5339715" cy="2455545"/>
          </a:xfrm>
          <a:prstGeom prst="rect">
            <a:avLst/>
          </a:prstGeom>
          <a:ln>
            <a:noFill/>
          </a:ln>
        </p:spPr>
      </p:pic>
      <p:sp>
        <p:nvSpPr>
          <p:cNvPr id="6" name="TextBox 5">
            <a:extLst>
              <a:ext uri="{FF2B5EF4-FFF2-40B4-BE49-F238E27FC236}">
                <a16:creationId xmlns:a16="http://schemas.microsoft.com/office/drawing/2014/main" id="{A279BA95-806B-7458-94C6-3B9D29B3540E}"/>
              </a:ext>
            </a:extLst>
          </p:cNvPr>
          <p:cNvSpPr txBox="1"/>
          <p:nvPr/>
        </p:nvSpPr>
        <p:spPr>
          <a:xfrm>
            <a:off x="129540" y="5433061"/>
            <a:ext cx="10759440" cy="646331"/>
          </a:xfrm>
          <a:prstGeom prst="rect">
            <a:avLst/>
          </a:prstGeom>
          <a:noFill/>
        </p:spPr>
        <p:txBody>
          <a:bodyPr wrap="square">
            <a:spAutoFit/>
          </a:bodyPr>
          <a:lstStyle/>
          <a:p>
            <a:pPr marL="228600" algn="just"/>
            <a:r>
              <a:rPr lang="en-US" dirty="0">
                <a:solidFill>
                  <a:srgbClr val="333333"/>
                </a:solidFill>
                <a:latin typeface="Times New Roman" panose="02020603050405020304" pitchFamily="18" charset="0"/>
                <a:ea typeface="Times New Roman" panose="02020603050405020304" pitchFamily="18" charset="0"/>
              </a:rPr>
              <a:t>9.</a:t>
            </a:r>
            <a:r>
              <a:rPr lang="en-US" sz="1800" dirty="0">
                <a:solidFill>
                  <a:srgbClr val="333333"/>
                </a:solidFill>
                <a:effectLst/>
                <a:latin typeface="Times New Roman" panose="02020603050405020304" pitchFamily="18" charset="0"/>
                <a:ea typeface="Times New Roman" panose="02020603050405020304" pitchFamily="18" charset="0"/>
              </a:rPr>
              <a:t> Choose the </a:t>
            </a:r>
            <a:r>
              <a:rPr lang="en-US" sz="1800" b="1" dirty="0">
                <a:solidFill>
                  <a:srgbClr val="333333"/>
                </a:solidFill>
                <a:effectLst/>
                <a:latin typeface="Times New Roman" panose="02020603050405020304" pitchFamily="18" charset="0"/>
                <a:ea typeface="Times New Roman" panose="02020603050405020304" pitchFamily="18" charset="0"/>
              </a:rPr>
              <a:t>first</a:t>
            </a:r>
            <a:r>
              <a:rPr lang="en-US" sz="1800" dirty="0">
                <a:solidFill>
                  <a:srgbClr val="333333"/>
                </a:solidFill>
                <a:effectLst/>
                <a:latin typeface="Times New Roman" panose="02020603050405020304" pitchFamily="18" charset="0"/>
                <a:ea typeface="Times New Roman" panose="02020603050405020304" pitchFamily="18" charset="0"/>
              </a:rPr>
              <a:t> displayed Availability Zone, then select </a:t>
            </a:r>
            <a:r>
              <a:rPr lang="en-US" sz="1800" b="1" dirty="0">
                <a:solidFill>
                  <a:srgbClr val="333333"/>
                </a:solidFill>
                <a:effectLst/>
                <a:latin typeface="Times New Roman" panose="02020603050405020304" pitchFamily="18" charset="0"/>
                <a:ea typeface="Times New Roman" panose="02020603050405020304" pitchFamily="18" charset="0"/>
              </a:rPr>
              <a:t>Public Subnet 1, </a:t>
            </a:r>
            <a:r>
              <a:rPr lang="en-US" sz="1800" b="0" dirty="0">
                <a:solidFill>
                  <a:srgbClr val="333333"/>
                </a:solidFill>
                <a:effectLst/>
                <a:latin typeface="Times New Roman" panose="02020603050405020304" pitchFamily="18" charset="0"/>
                <a:ea typeface="Times New Roman" panose="02020603050405020304" pitchFamily="18" charset="0"/>
              </a:rPr>
              <a:t>for </a:t>
            </a:r>
            <a:r>
              <a:rPr lang="en-US" sz="1800" b="1" dirty="0">
                <a:solidFill>
                  <a:srgbClr val="333333"/>
                </a:solidFill>
                <a:effectLst/>
                <a:latin typeface="Times New Roman" panose="02020603050405020304" pitchFamily="18" charset="0"/>
                <a:ea typeface="Times New Roman" panose="02020603050405020304" pitchFamily="18" charset="0"/>
              </a:rPr>
              <a:t>Second</a:t>
            </a:r>
            <a:r>
              <a:rPr lang="en-US" sz="1800" b="0" dirty="0">
                <a:solidFill>
                  <a:srgbClr val="333333"/>
                </a:solidFill>
                <a:effectLst/>
                <a:latin typeface="Times New Roman" panose="02020603050405020304" pitchFamily="18" charset="0"/>
                <a:ea typeface="Times New Roman" panose="02020603050405020304" pitchFamily="18" charset="0"/>
              </a:rPr>
              <a:t> Availability Zone  select</a:t>
            </a:r>
            <a:r>
              <a:rPr lang="en-US" sz="1800" b="1" dirty="0">
                <a:solidFill>
                  <a:srgbClr val="333333"/>
                </a:solidFill>
                <a:effectLst/>
                <a:latin typeface="Times New Roman" panose="02020603050405020304" pitchFamily="18" charset="0"/>
                <a:ea typeface="Times New Roman" panose="02020603050405020304" pitchFamily="18" charset="0"/>
              </a:rPr>
              <a:t> Public Subnet 2.</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96647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06C96A-E5F9-54B6-FC29-33B2893B538B}"/>
              </a:ext>
            </a:extLst>
          </p:cNvPr>
          <p:cNvPicPr>
            <a:picLocks noChangeAspect="1"/>
          </p:cNvPicPr>
          <p:nvPr/>
        </p:nvPicPr>
        <p:blipFill rotWithShape="1">
          <a:blip r:embed="rId2" cstate="print"/>
          <a:srcRect l="-794" t="8555" r="3798" b="10773"/>
          <a:stretch>
            <a:fillRect/>
          </a:stretch>
        </p:blipFill>
        <p:spPr bwMode="auto">
          <a:xfrm>
            <a:off x="2495550" y="357822"/>
            <a:ext cx="5270500" cy="2464435"/>
          </a:xfrm>
          <a:prstGeom prst="rect">
            <a:avLst/>
          </a:prstGeom>
          <a:ln>
            <a:noFill/>
          </a:ln>
        </p:spPr>
      </p:pic>
      <p:sp>
        <p:nvSpPr>
          <p:cNvPr id="4" name="TextBox 3">
            <a:extLst>
              <a:ext uri="{FF2B5EF4-FFF2-40B4-BE49-F238E27FC236}">
                <a16:creationId xmlns:a16="http://schemas.microsoft.com/office/drawing/2014/main" id="{A2FE038F-4294-3598-72BA-CDF49856C711}"/>
              </a:ext>
            </a:extLst>
          </p:cNvPr>
          <p:cNvSpPr txBox="1"/>
          <p:nvPr/>
        </p:nvSpPr>
        <p:spPr>
          <a:xfrm>
            <a:off x="746760" y="3147060"/>
            <a:ext cx="10340340" cy="646331"/>
          </a:xfrm>
          <a:prstGeom prst="rect">
            <a:avLst/>
          </a:prstGeom>
          <a:noFill/>
        </p:spPr>
        <p:txBody>
          <a:bodyPr wrap="square">
            <a:spAutoFit/>
          </a:bodyPr>
          <a:lstStyle/>
          <a:p>
            <a:pPr marL="228600" algn="just"/>
            <a:r>
              <a:rPr lang="en-US" dirty="0">
                <a:solidFill>
                  <a:srgbClr val="333333"/>
                </a:solidFill>
                <a:latin typeface="Times New Roman" panose="02020603050405020304" pitchFamily="18" charset="0"/>
                <a:ea typeface="Times New Roman" panose="02020603050405020304" pitchFamily="18" charset="0"/>
              </a:rPr>
              <a:t>10.</a:t>
            </a:r>
            <a:r>
              <a:rPr lang="en-US" sz="1800" b="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In the </a:t>
            </a:r>
            <a:r>
              <a:rPr lang="en-US" sz="1800" b="1" dirty="0">
                <a:solidFill>
                  <a:srgbClr val="333333"/>
                </a:solidFill>
                <a:effectLst/>
                <a:latin typeface="Times New Roman" panose="02020603050405020304" pitchFamily="18" charset="0"/>
                <a:ea typeface="Times New Roman" panose="02020603050405020304" pitchFamily="18" charset="0"/>
              </a:rPr>
              <a:t>Security groups</a:t>
            </a:r>
            <a:r>
              <a:rPr lang="en-US" sz="1800" dirty="0">
                <a:solidFill>
                  <a:srgbClr val="333333"/>
                </a:solidFill>
                <a:effectLst/>
                <a:latin typeface="Times New Roman" panose="02020603050405020304" pitchFamily="18" charset="0"/>
                <a:ea typeface="Times New Roman" panose="02020603050405020304" pitchFamily="18" charset="0"/>
              </a:rPr>
              <a:t> section: Select </a:t>
            </a:r>
            <a:r>
              <a:rPr lang="en-US" sz="1800" b="1" dirty="0">
                <a:solidFill>
                  <a:srgbClr val="333333"/>
                </a:solidFill>
                <a:effectLst/>
                <a:latin typeface="Times New Roman" panose="02020603050405020304" pitchFamily="18" charset="0"/>
                <a:ea typeface="Times New Roman" panose="02020603050405020304" pitchFamily="18" charset="0"/>
              </a:rPr>
              <a:t>Web Security Group</a:t>
            </a:r>
            <a:endParaRPr lang="en-IN" sz="1800" dirty="0">
              <a:effectLst/>
              <a:latin typeface="Times New Roman" panose="02020603050405020304" pitchFamily="18" charset="0"/>
              <a:ea typeface="Times New Roman" panose="02020603050405020304" pitchFamily="18" charset="0"/>
            </a:endParaRPr>
          </a:p>
          <a:p>
            <a:pPr algn="just"/>
            <a:r>
              <a:rPr lang="en-US" sz="1800" b="0" dirty="0">
                <a:solidFill>
                  <a:srgbClr val="333333"/>
                </a:solidFill>
                <a:effectLst/>
                <a:latin typeface="Times New Roman" panose="02020603050405020304" pitchFamily="18" charset="0"/>
                <a:ea typeface="Times New Roman" panose="02020603050405020304" pitchFamily="18" charset="0"/>
              </a:rPr>
              <a:t>    11. </a:t>
            </a:r>
            <a:r>
              <a:rPr lang="en-US" sz="1800" dirty="0">
                <a:solidFill>
                  <a:srgbClr val="333333"/>
                </a:solidFill>
                <a:effectLst/>
                <a:latin typeface="Times New Roman" panose="02020603050405020304" pitchFamily="18" charset="0"/>
                <a:ea typeface="Times New Roman" panose="02020603050405020304" pitchFamily="18" charset="0"/>
              </a:rPr>
              <a:t>For the Listener HTTP:80 row, set the Default action to forward to </a:t>
            </a:r>
            <a:r>
              <a:rPr lang="en-US" sz="1800" b="1" dirty="0" err="1">
                <a:solidFill>
                  <a:srgbClr val="333333"/>
                </a:solidFill>
                <a:effectLst/>
                <a:latin typeface="Times New Roman" panose="02020603050405020304" pitchFamily="18" charset="0"/>
                <a:ea typeface="Times New Roman" panose="02020603050405020304" pitchFamily="18" charset="0"/>
              </a:rPr>
              <a:t>LabGroup</a:t>
            </a:r>
            <a:r>
              <a:rPr lang="en-US"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8240D47E-7B88-6C63-9E7F-D3D6348C4A35}"/>
              </a:ext>
            </a:extLst>
          </p:cNvPr>
          <p:cNvPicPr>
            <a:picLocks noChangeAspect="1"/>
          </p:cNvPicPr>
          <p:nvPr/>
        </p:nvPicPr>
        <p:blipFill rotWithShape="1">
          <a:blip r:embed="rId3" cstate="print"/>
          <a:srcRect t="8837" b="9635"/>
          <a:stretch>
            <a:fillRect/>
          </a:stretch>
        </p:blipFill>
        <p:spPr bwMode="auto">
          <a:xfrm>
            <a:off x="2495550" y="4059238"/>
            <a:ext cx="5326380" cy="2440940"/>
          </a:xfrm>
          <a:prstGeom prst="rect">
            <a:avLst/>
          </a:prstGeom>
          <a:ln>
            <a:noFill/>
          </a:ln>
        </p:spPr>
      </p:pic>
    </p:spTree>
    <p:extLst>
      <p:ext uri="{BB962C8B-B14F-4D97-AF65-F5344CB8AC3E}">
        <p14:creationId xmlns:p14="http://schemas.microsoft.com/office/powerpoint/2010/main" val="1249364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0852C1-29A1-5CAC-AEBC-298CF34D8361}"/>
              </a:ext>
            </a:extLst>
          </p:cNvPr>
          <p:cNvSpPr txBox="1"/>
          <p:nvPr/>
        </p:nvSpPr>
        <p:spPr>
          <a:xfrm>
            <a:off x="327660" y="419100"/>
            <a:ext cx="8816340" cy="2318712"/>
          </a:xfrm>
          <a:prstGeom prst="rect">
            <a:avLst/>
          </a:prstGeom>
          <a:noFill/>
        </p:spPr>
        <p:txBody>
          <a:bodyPr wrap="square">
            <a:spAutoFit/>
          </a:bodyPr>
          <a:lstStyle/>
          <a:p>
            <a:pPr marL="228600" algn="just"/>
            <a:r>
              <a:rPr lang="en-US" dirty="0">
                <a:solidFill>
                  <a:srgbClr val="333333"/>
                </a:solidFill>
                <a:latin typeface="Times New Roman" panose="02020603050405020304" pitchFamily="18" charset="0"/>
                <a:ea typeface="Times New Roman" panose="02020603050405020304" pitchFamily="18" charset="0"/>
              </a:rPr>
              <a:t>12.</a:t>
            </a:r>
            <a:r>
              <a:rPr lang="en-US" sz="1800" dirty="0">
                <a:solidFill>
                  <a:srgbClr val="333333"/>
                </a:solidFill>
                <a:effectLst/>
                <a:latin typeface="Times New Roman" panose="02020603050405020304" pitchFamily="18" charset="0"/>
                <a:ea typeface="Times New Roman" panose="02020603050405020304" pitchFamily="18" charset="0"/>
              </a:rPr>
              <a:t> In the </a:t>
            </a:r>
            <a:r>
              <a:rPr lang="en-US" sz="1800" b="1" dirty="0">
                <a:solidFill>
                  <a:srgbClr val="333333"/>
                </a:solidFill>
                <a:effectLst/>
                <a:latin typeface="Times New Roman" panose="02020603050405020304" pitchFamily="18" charset="0"/>
                <a:ea typeface="Times New Roman" panose="02020603050405020304" pitchFamily="18" charset="0"/>
              </a:rPr>
              <a:t>Additional settings - </a:t>
            </a:r>
            <a:r>
              <a:rPr lang="en-US" sz="1800" b="1" i="1" dirty="0">
                <a:solidFill>
                  <a:srgbClr val="333333"/>
                </a:solidFill>
                <a:effectLst/>
                <a:latin typeface="Times New Roman" panose="02020603050405020304" pitchFamily="18" charset="0"/>
                <a:ea typeface="Times New Roman" panose="02020603050405020304" pitchFamily="18" charset="0"/>
              </a:rPr>
              <a:t>optional</a:t>
            </a:r>
            <a:r>
              <a:rPr lang="en-US" sz="1800" dirty="0">
                <a:solidFill>
                  <a:srgbClr val="333333"/>
                </a:solidFill>
                <a:effectLst/>
                <a:latin typeface="Times New Roman" panose="02020603050405020304" pitchFamily="18" charset="0"/>
                <a:ea typeface="Times New Roman" panose="02020603050405020304" pitchFamily="18" charset="0"/>
              </a:rPr>
              <a:t> pane, select </a:t>
            </a:r>
            <a:r>
              <a:rPr lang="en-US" sz="1800" b="1" dirty="0">
                <a:solidFill>
                  <a:srgbClr val="333333"/>
                </a:solidFill>
                <a:effectLst/>
                <a:latin typeface="Times New Roman" panose="02020603050405020304" pitchFamily="18" charset="0"/>
                <a:ea typeface="Times New Roman" panose="02020603050405020304" pitchFamily="18" charset="0"/>
              </a:rPr>
              <a:t>Enable group metrics collection within CloudWatch</a:t>
            </a:r>
            <a:endParaRPr lang="en-IN" sz="18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13.</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Next.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14.</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Group size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Desired capacity:</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Minimum capacity:</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Maximum capacity:</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60E0DFC-C6F9-9322-3EE6-132CA366C212}"/>
              </a:ext>
            </a:extLst>
          </p:cNvPr>
          <p:cNvPicPr>
            <a:picLocks noChangeAspect="1"/>
          </p:cNvPicPr>
          <p:nvPr/>
        </p:nvPicPr>
        <p:blipFill rotWithShape="1">
          <a:blip r:embed="rId2" cstate="print"/>
          <a:srcRect t="9037" b="9889"/>
          <a:stretch>
            <a:fillRect/>
          </a:stretch>
        </p:blipFill>
        <p:spPr bwMode="auto">
          <a:xfrm>
            <a:off x="5090794" y="1186360"/>
            <a:ext cx="5882005" cy="2680854"/>
          </a:xfrm>
          <a:prstGeom prst="rect">
            <a:avLst/>
          </a:prstGeom>
          <a:ln>
            <a:noFill/>
          </a:ln>
        </p:spPr>
      </p:pic>
      <p:sp>
        <p:nvSpPr>
          <p:cNvPr id="6" name="TextBox 5">
            <a:extLst>
              <a:ext uri="{FF2B5EF4-FFF2-40B4-BE49-F238E27FC236}">
                <a16:creationId xmlns:a16="http://schemas.microsoft.com/office/drawing/2014/main" id="{4FE6110B-7D0A-F495-3CC4-94FD8949B0CA}"/>
              </a:ext>
            </a:extLst>
          </p:cNvPr>
          <p:cNvSpPr txBox="1"/>
          <p:nvPr/>
        </p:nvSpPr>
        <p:spPr>
          <a:xfrm>
            <a:off x="701040" y="4328160"/>
            <a:ext cx="8442960" cy="1802994"/>
          </a:xfrm>
          <a:prstGeom prst="rect">
            <a:avLst/>
          </a:prstGeom>
          <a:noFill/>
        </p:spPr>
        <p:txBody>
          <a:bodyPr wrap="square">
            <a:spAutoFit/>
          </a:bodyPr>
          <a:lstStyle/>
          <a:p>
            <a:pPr algn="just">
              <a:lnSpc>
                <a:spcPct val="107000"/>
              </a:lnSpc>
              <a:spcAft>
                <a:spcPts val="800"/>
              </a:spcAft>
            </a:pP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15.</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Under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Scaling policies</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tracking scaling policy</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configure: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policy name: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endPar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Metric type:</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Average CPU Utilization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77871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728A96-C884-C43B-F24A-20877594DB88}"/>
              </a:ext>
            </a:extLst>
          </p:cNvPr>
          <p:cNvPicPr>
            <a:picLocks noChangeAspect="1"/>
          </p:cNvPicPr>
          <p:nvPr/>
        </p:nvPicPr>
        <p:blipFill rotWithShape="1">
          <a:blip r:embed="rId2"/>
          <a:srcRect t="9294" b="10141"/>
          <a:stretch>
            <a:fillRect/>
          </a:stretch>
        </p:blipFill>
        <p:spPr bwMode="auto">
          <a:xfrm>
            <a:off x="1296035" y="295275"/>
            <a:ext cx="5942330" cy="2691130"/>
          </a:xfrm>
          <a:prstGeom prst="rect">
            <a:avLst/>
          </a:prstGeom>
          <a:ln>
            <a:noFill/>
          </a:ln>
        </p:spPr>
      </p:pic>
      <p:sp>
        <p:nvSpPr>
          <p:cNvPr id="4" name="TextBox 3">
            <a:extLst>
              <a:ext uri="{FF2B5EF4-FFF2-40B4-BE49-F238E27FC236}">
                <a16:creationId xmlns:a16="http://schemas.microsoft.com/office/drawing/2014/main" id="{D01FC960-AE80-DD9D-9879-6FAE9E8B7209}"/>
              </a:ext>
            </a:extLst>
          </p:cNvPr>
          <p:cNvSpPr txBox="1"/>
          <p:nvPr/>
        </p:nvSpPr>
        <p:spPr>
          <a:xfrm>
            <a:off x="1082040" y="3200400"/>
            <a:ext cx="8061960" cy="646331"/>
          </a:xfrm>
          <a:prstGeom prst="rect">
            <a:avLst/>
          </a:prstGeom>
          <a:noFill/>
        </p:spPr>
        <p:txBody>
          <a:bodyPr wrap="square">
            <a:spAutoFit/>
          </a:bodyPr>
          <a:lstStyle/>
          <a:p>
            <a:pPr algn="just"/>
            <a:r>
              <a:rPr lang="en-IN" sz="180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16. Choose Next</a:t>
            </a:r>
            <a:endParaRPr lang="en-IN" sz="1800" dirty="0">
              <a:effectLst/>
              <a:latin typeface="Times New Roman" panose="02020603050405020304" pitchFamily="18" charset="0"/>
              <a:ea typeface="Times New Roman" panose="02020603050405020304" pitchFamily="18" charset="0"/>
            </a:endParaRPr>
          </a:p>
          <a:p>
            <a:pPr algn="just"/>
            <a:r>
              <a:rPr lang="en-US" dirty="0">
                <a:solidFill>
                  <a:srgbClr val="333333"/>
                </a:solidFill>
                <a:latin typeface="Times New Roman" panose="02020603050405020304" pitchFamily="18" charset="0"/>
                <a:ea typeface="Times New Roman" panose="02020603050405020304" pitchFamily="18" charset="0"/>
              </a:rPr>
              <a:t>17.</a:t>
            </a:r>
            <a:r>
              <a:rPr lang="en-US" sz="1800" dirty="0">
                <a:solidFill>
                  <a:srgbClr val="333333"/>
                </a:solidFill>
                <a:effectLst/>
                <a:latin typeface="Times New Roman" panose="02020603050405020304" pitchFamily="18" charset="0"/>
                <a:ea typeface="Times New Roman" panose="02020603050405020304" pitchFamily="18" charset="0"/>
              </a:rPr>
              <a:t>Choose Next</a:t>
            </a:r>
            <a:endParaRPr lang="en-IN" sz="1800" dirty="0">
              <a:effectLst/>
              <a:latin typeface="Times New Roman" panose="02020603050405020304" pitchFamily="18" charset="0"/>
              <a:ea typeface="Times New Roman" panose="02020603050405020304" pitchFamily="18" charset="0"/>
            </a:endParaRPr>
          </a:p>
        </p:txBody>
      </p:sp>
      <p:pic>
        <p:nvPicPr>
          <p:cNvPr id="5" name="Picture 8">
            <a:extLst>
              <a:ext uri="{FF2B5EF4-FFF2-40B4-BE49-F238E27FC236}">
                <a16:creationId xmlns:a16="http://schemas.microsoft.com/office/drawing/2014/main" id="{D66D009F-D957-F9D8-48FF-3956CB4E72AB}"/>
              </a:ext>
            </a:extLst>
          </p:cNvPr>
          <p:cNvPicPr>
            <a:picLocks noChangeAspect="1"/>
          </p:cNvPicPr>
          <p:nvPr/>
        </p:nvPicPr>
        <p:blipFill rotWithShape="1">
          <a:blip r:embed="rId3"/>
          <a:srcRect t="10069" b="48364"/>
          <a:stretch>
            <a:fillRect/>
          </a:stretch>
        </p:blipFill>
        <p:spPr bwMode="auto">
          <a:xfrm>
            <a:off x="1633219" y="3986321"/>
            <a:ext cx="5942965" cy="1388745"/>
          </a:xfrm>
          <a:prstGeom prst="rect">
            <a:avLst/>
          </a:prstGeom>
          <a:ln>
            <a:noFill/>
          </a:ln>
        </p:spPr>
      </p:pic>
      <p:sp>
        <p:nvSpPr>
          <p:cNvPr id="7" name="TextBox 6">
            <a:extLst>
              <a:ext uri="{FF2B5EF4-FFF2-40B4-BE49-F238E27FC236}">
                <a16:creationId xmlns:a16="http://schemas.microsoft.com/office/drawing/2014/main" id="{D0665768-EE66-E217-A4CF-17E52607826F}"/>
              </a:ext>
            </a:extLst>
          </p:cNvPr>
          <p:cNvSpPr txBox="1"/>
          <p:nvPr/>
        </p:nvSpPr>
        <p:spPr>
          <a:xfrm>
            <a:off x="1082040" y="5514656"/>
            <a:ext cx="3688080" cy="923330"/>
          </a:xfrm>
          <a:prstGeom prst="rect">
            <a:avLst/>
          </a:prstGeom>
          <a:noFill/>
        </p:spPr>
        <p:txBody>
          <a:bodyPr wrap="square">
            <a:spAutoFit/>
          </a:bodyPr>
          <a:lstStyle/>
          <a:p>
            <a:pPr algn="just"/>
            <a:r>
              <a:rPr lang="en-US" dirty="0">
                <a:solidFill>
                  <a:srgbClr val="333333"/>
                </a:solidFill>
                <a:latin typeface="Times New Roman" panose="02020603050405020304" pitchFamily="18" charset="0"/>
                <a:ea typeface="Times New Roman" panose="02020603050405020304" pitchFamily="18" charset="0"/>
              </a:rPr>
              <a:t>18.</a:t>
            </a:r>
            <a:r>
              <a:rPr lang="en-US" sz="1800" dirty="0">
                <a:solidFill>
                  <a:srgbClr val="333333"/>
                </a:solidFill>
                <a:effectLst/>
                <a:latin typeface="Times New Roman" panose="02020603050405020304" pitchFamily="18" charset="0"/>
                <a:ea typeface="Times New Roman" panose="02020603050405020304" pitchFamily="18" charset="0"/>
              </a:rPr>
              <a:t> Choose Tag</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rPr>
              <a:t>Key:</a:t>
            </a:r>
            <a:r>
              <a:rPr lang="en-US" sz="1800" dirty="0">
                <a:solidFill>
                  <a:srgbClr val="333333"/>
                </a:solidFill>
                <a:effectLst/>
                <a:latin typeface="Times New Roman" panose="02020603050405020304" pitchFamily="18" charset="0"/>
                <a:ea typeface="Times New Roman" panose="02020603050405020304" pitchFamily="18" charset="0"/>
              </a:rPr>
              <a:t> Name</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rPr>
              <a:t>Value:</a:t>
            </a:r>
            <a:r>
              <a:rPr lang="en-US" sz="1800" dirty="0">
                <a:solidFill>
                  <a:srgbClr val="333333"/>
                </a:solidFill>
                <a:effectLst/>
                <a:latin typeface="Times New Roman" panose="02020603050405020304" pitchFamily="18" charset="0"/>
                <a:ea typeface="Times New Roman" panose="02020603050405020304" pitchFamily="18" charset="0"/>
              </a:rPr>
              <a:t> Lab Instance</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7100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BC9D2C-169D-0D58-CC9B-BB0AE67A4C37}"/>
              </a:ext>
            </a:extLst>
          </p:cNvPr>
          <p:cNvPicPr>
            <a:picLocks noChangeAspect="1"/>
          </p:cNvPicPr>
          <p:nvPr/>
        </p:nvPicPr>
        <p:blipFill rotWithShape="1">
          <a:blip r:embed="rId2" cstate="print"/>
          <a:srcRect t="13426" b="10672"/>
          <a:stretch>
            <a:fillRect/>
          </a:stretch>
        </p:blipFill>
        <p:spPr bwMode="auto">
          <a:xfrm>
            <a:off x="2800985" y="502920"/>
            <a:ext cx="4192270" cy="1788795"/>
          </a:xfrm>
          <a:prstGeom prst="rect">
            <a:avLst/>
          </a:prstGeom>
          <a:ln>
            <a:noFill/>
          </a:ln>
        </p:spPr>
      </p:pic>
      <p:sp>
        <p:nvSpPr>
          <p:cNvPr id="4" name="TextBox 3">
            <a:extLst>
              <a:ext uri="{FF2B5EF4-FFF2-40B4-BE49-F238E27FC236}">
                <a16:creationId xmlns:a16="http://schemas.microsoft.com/office/drawing/2014/main" id="{7EA7BA19-6707-A5A1-6454-AB57F38DDBB7}"/>
              </a:ext>
            </a:extLst>
          </p:cNvPr>
          <p:cNvSpPr txBox="1"/>
          <p:nvPr/>
        </p:nvSpPr>
        <p:spPr>
          <a:xfrm>
            <a:off x="336884" y="2419288"/>
            <a:ext cx="10210800" cy="3764492"/>
          </a:xfrm>
          <a:prstGeom prst="rect">
            <a:avLst/>
          </a:prstGeom>
          <a:noFill/>
        </p:spPr>
        <p:txBody>
          <a:bodyPr wrap="square">
            <a:spAutoFit/>
          </a:bodyPr>
          <a:lstStyle/>
          <a:p>
            <a:pPr algn="just">
              <a:lnSpc>
                <a:spcPct val="107000"/>
              </a:lnSpc>
              <a:spcAft>
                <a:spcPts val="800"/>
              </a:spcAft>
            </a:pPr>
            <a:r>
              <a:rPr lang="en-US" sz="1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19.</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Next.</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20.</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Review the details of your Auto Scaling group, then click Create Auto scaling Group</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Verify that Load Balancing is Working</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click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(You should see two new instances named </a:t>
            </a:r>
            <a:r>
              <a:rPr lang="en-US" sz="16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2.In the left navigation pane, click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US" sz="16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Balancing</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3.</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t>
            </a:r>
            <a:r>
              <a:rPr lang="en-US" sz="16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the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Targets</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r>
              <a:rPr lang="en-US" sz="16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(Two </a:t>
            </a:r>
            <a:r>
              <a:rPr lang="en-US" sz="16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16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targets should be listed for this target group</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5.</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Wait until the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both instances transitions to </a:t>
            </a:r>
            <a:r>
              <a:rPr lang="en-US" sz="16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healthy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6.</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click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Balancers</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gn="just">
              <a:lnSpc>
                <a:spcPct val="150000"/>
              </a:lnSpc>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7.</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lower pane, copy the </a:t>
            </a:r>
            <a:r>
              <a:rPr lang="en-US" sz="16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DNS name</a:t>
            </a:r>
            <a:r>
              <a:rPr lang="en-US"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the load balancer, making sure to omit "(A Record)".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606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169A0D-1D3E-576E-44B4-5D805D8076E6}"/>
              </a:ext>
            </a:extLst>
          </p:cNvPr>
          <p:cNvPicPr>
            <a:picLocks noChangeAspect="1"/>
          </p:cNvPicPr>
          <p:nvPr/>
        </p:nvPicPr>
        <p:blipFill rotWithShape="1">
          <a:blip r:embed="rId2"/>
          <a:srcRect t="9294" b="10658"/>
          <a:stretch>
            <a:fillRect/>
          </a:stretch>
        </p:blipFill>
        <p:spPr bwMode="auto">
          <a:xfrm>
            <a:off x="1946592" y="359660"/>
            <a:ext cx="5942330" cy="2673985"/>
          </a:xfrm>
          <a:prstGeom prst="rect">
            <a:avLst/>
          </a:prstGeom>
          <a:ln>
            <a:noFill/>
          </a:ln>
        </p:spPr>
      </p:pic>
      <p:sp>
        <p:nvSpPr>
          <p:cNvPr id="4" name="TextBox 3">
            <a:extLst>
              <a:ext uri="{FF2B5EF4-FFF2-40B4-BE49-F238E27FC236}">
                <a16:creationId xmlns:a16="http://schemas.microsoft.com/office/drawing/2014/main" id="{FF2F33EA-A044-21B3-18D9-4D42BD0414E0}"/>
              </a:ext>
            </a:extLst>
          </p:cNvPr>
          <p:cNvSpPr txBox="1"/>
          <p:nvPr/>
        </p:nvSpPr>
        <p:spPr>
          <a:xfrm>
            <a:off x="906379" y="3033645"/>
            <a:ext cx="8237621" cy="923330"/>
          </a:xfrm>
          <a:prstGeom prst="rect">
            <a:avLst/>
          </a:prstGeom>
          <a:noFill/>
        </p:spPr>
        <p:txBody>
          <a:bodyPr wrap="square">
            <a:spAutoFit/>
          </a:bodyPr>
          <a:lstStyle/>
          <a:p>
            <a:pPr algn="just"/>
            <a:endParaRPr lang="en-US" dirty="0">
              <a:solidFill>
                <a:srgbClr val="333333"/>
              </a:solidFill>
              <a:latin typeface="Times New Roman" panose="02020603050405020304" pitchFamily="18" charset="0"/>
              <a:ea typeface="Times New Roman" panose="02020603050405020304" pitchFamily="18" charset="0"/>
            </a:endParaRPr>
          </a:p>
          <a:p>
            <a:pPr algn="just"/>
            <a:endParaRPr lang="en-US" dirty="0">
              <a:solidFill>
                <a:srgbClr val="333333"/>
              </a:solidFill>
              <a:latin typeface="Times New Roman" panose="02020603050405020304" pitchFamily="18" charset="0"/>
              <a:ea typeface="Times New Roman" panose="02020603050405020304" pitchFamily="18" charset="0"/>
            </a:endParaRPr>
          </a:p>
          <a:p>
            <a:pPr algn="just"/>
            <a:r>
              <a:rPr lang="en-US" dirty="0">
                <a:solidFill>
                  <a:srgbClr val="333333"/>
                </a:solidFill>
                <a:latin typeface="Times New Roman" panose="02020603050405020304" pitchFamily="18" charset="0"/>
                <a:ea typeface="Times New Roman" panose="02020603050405020304" pitchFamily="18" charset="0"/>
              </a:rPr>
              <a:t>8.</a:t>
            </a:r>
            <a:r>
              <a:rPr lang="en-US" sz="1800" dirty="0">
                <a:solidFill>
                  <a:srgbClr val="333333"/>
                </a:solidFill>
                <a:effectLst/>
                <a:latin typeface="Times New Roman" panose="02020603050405020304" pitchFamily="18" charset="0"/>
                <a:ea typeface="Times New Roman" panose="02020603050405020304" pitchFamily="18" charset="0"/>
              </a:rPr>
              <a:t>Open a new web browser tab, paste the DNS Name you just copied, and press Enter.</a:t>
            </a:r>
            <a:endParaRPr lang="en-IN" sz="1800" dirty="0">
              <a:effectLst/>
              <a:latin typeface="Times New Roman" panose="02020603050405020304" pitchFamily="18" charset="0"/>
              <a:ea typeface="Times New Roman" panose="02020603050405020304" pitchFamily="18" charset="0"/>
            </a:endParaRPr>
          </a:p>
        </p:txBody>
      </p:sp>
      <p:pic>
        <p:nvPicPr>
          <p:cNvPr id="5" name="Picture 2">
            <a:extLst>
              <a:ext uri="{FF2B5EF4-FFF2-40B4-BE49-F238E27FC236}">
                <a16:creationId xmlns:a16="http://schemas.microsoft.com/office/drawing/2014/main" id="{413B5AB8-A782-7A74-28BC-584145C87663}"/>
              </a:ext>
            </a:extLst>
          </p:cNvPr>
          <p:cNvPicPr>
            <a:picLocks noChangeAspect="1"/>
          </p:cNvPicPr>
          <p:nvPr/>
        </p:nvPicPr>
        <p:blipFill rotWithShape="1">
          <a:blip r:embed="rId3"/>
          <a:srcRect t="8262" b="37261"/>
          <a:stretch>
            <a:fillRect/>
          </a:stretch>
        </p:blipFill>
        <p:spPr bwMode="auto">
          <a:xfrm>
            <a:off x="1945957" y="4500245"/>
            <a:ext cx="5942965" cy="1819910"/>
          </a:xfrm>
          <a:prstGeom prst="rect">
            <a:avLst/>
          </a:prstGeom>
          <a:ln>
            <a:noFill/>
          </a:ln>
        </p:spPr>
      </p:pic>
    </p:spTree>
    <p:extLst>
      <p:ext uri="{BB962C8B-B14F-4D97-AF65-F5344CB8AC3E}">
        <p14:creationId xmlns:p14="http://schemas.microsoft.com/office/powerpoint/2010/main" val="2832098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44E1F9-6F11-78FC-E4D8-BF3785CC7FC2}"/>
              </a:ext>
            </a:extLst>
          </p:cNvPr>
          <p:cNvSpPr txBox="1"/>
          <p:nvPr/>
        </p:nvSpPr>
        <p:spPr>
          <a:xfrm>
            <a:off x="264695" y="1018436"/>
            <a:ext cx="8879305" cy="4038350"/>
          </a:xfrm>
          <a:prstGeom prst="rect">
            <a:avLst/>
          </a:prstGeom>
          <a:noFill/>
        </p:spPr>
        <p:txBody>
          <a:bodyPr wrap="square">
            <a:spAutoFit/>
          </a:bodyPr>
          <a:lstStyle/>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Test Auto Scaling</a:t>
            </a:r>
            <a:endParaRPr lang="en-IN" sz="2000"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IN" sz="2000" dirty="0">
                <a:effectLst/>
                <a:latin typeface="Times New Roman" panose="02020603050405020304" pitchFamily="18" charset="0"/>
                <a:ea typeface="Calibri" panose="020F0502020204030204" pitchFamily="34" charset="0"/>
                <a:cs typeface="Times New Roman" panose="02020603050405020304" pitchFamily="18" charset="0"/>
              </a:rPr>
              <a:t>1.</a:t>
            </a: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 Scaling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Auto Scaling Group</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bottom half of the page, choose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Automatic Scaling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Actions and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Edit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to 50.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Update.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5091E96-17E4-3E7C-948D-DCE59384F7B7}"/>
              </a:ext>
            </a:extLst>
          </p:cNvPr>
          <p:cNvPicPr>
            <a:picLocks noChangeAspect="1"/>
          </p:cNvPicPr>
          <p:nvPr/>
        </p:nvPicPr>
        <p:blipFill rotWithShape="1">
          <a:blip r:embed="rId2" cstate="print"/>
          <a:srcRect t="9294" b="10399"/>
          <a:stretch>
            <a:fillRect/>
          </a:stretch>
        </p:blipFill>
        <p:spPr bwMode="auto">
          <a:xfrm>
            <a:off x="6063916" y="3756402"/>
            <a:ext cx="4471035" cy="2018030"/>
          </a:xfrm>
          <a:prstGeom prst="rect">
            <a:avLst/>
          </a:prstGeom>
          <a:ln>
            <a:noFill/>
          </a:ln>
        </p:spPr>
      </p:pic>
    </p:spTree>
    <p:extLst>
      <p:ext uri="{BB962C8B-B14F-4D97-AF65-F5344CB8AC3E}">
        <p14:creationId xmlns:p14="http://schemas.microsoft.com/office/powerpoint/2010/main" val="124055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3E6E4C-A4E5-61C1-3C46-B50050EAF6F6}"/>
              </a:ext>
            </a:extLst>
          </p:cNvPr>
          <p:cNvSpPr txBox="1"/>
          <p:nvPr/>
        </p:nvSpPr>
        <p:spPr>
          <a:xfrm>
            <a:off x="440871" y="538843"/>
            <a:ext cx="11119758" cy="646331"/>
          </a:xfrm>
          <a:prstGeom prst="rect">
            <a:avLst/>
          </a:prstGeom>
          <a:noFill/>
        </p:spPr>
        <p:txBody>
          <a:bodyPr wrap="square" rtlCol="0">
            <a:spAutoFit/>
          </a:bodyPr>
          <a:lstStyle/>
          <a:p>
            <a:r>
              <a:rPr lang="en-IN" dirty="0"/>
              <a:t>8.Subnet is created and select create subnet again and create with the given configurations.</a:t>
            </a:r>
          </a:p>
          <a:p>
            <a:r>
              <a:rPr lang="en-IN" dirty="0"/>
              <a:t>9.Two subnets are created.</a:t>
            </a:r>
          </a:p>
        </p:txBody>
      </p:sp>
      <p:pic>
        <p:nvPicPr>
          <p:cNvPr id="4" name="Picture 3">
            <a:extLst>
              <a:ext uri="{FF2B5EF4-FFF2-40B4-BE49-F238E27FC236}">
                <a16:creationId xmlns:a16="http://schemas.microsoft.com/office/drawing/2014/main" id="{204C781E-5714-F608-9347-E0918B62D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83871"/>
            <a:ext cx="10689771" cy="4392386"/>
          </a:xfrm>
          <a:prstGeom prst="rect">
            <a:avLst/>
          </a:prstGeom>
        </p:spPr>
      </p:pic>
    </p:spTree>
    <p:extLst>
      <p:ext uri="{BB962C8B-B14F-4D97-AF65-F5344CB8AC3E}">
        <p14:creationId xmlns:p14="http://schemas.microsoft.com/office/powerpoint/2010/main" val="2882287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6520DB-0759-8672-9413-2A4BE8ACE819}"/>
              </a:ext>
            </a:extLst>
          </p:cNvPr>
          <p:cNvSpPr txBox="1"/>
          <p:nvPr/>
        </p:nvSpPr>
        <p:spPr>
          <a:xfrm>
            <a:off x="304801" y="385012"/>
            <a:ext cx="8839200" cy="2127057"/>
          </a:xfrm>
          <a:prstGeom prst="rect">
            <a:avLst/>
          </a:prstGeom>
          <a:noFill/>
        </p:spPr>
        <p:txBody>
          <a:bodyPr wrap="square">
            <a:spAutoFit/>
          </a:bodyPr>
          <a:lstStyle/>
          <a:p>
            <a:pPr algn="just">
              <a:lnSpc>
                <a:spcPct val="107000"/>
              </a:lnSpc>
              <a:spcAft>
                <a:spcPts val="800"/>
              </a:spcAft>
            </a:pPr>
            <a:r>
              <a:rPr lang="en-US"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 alarms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verify you see two alarms.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3.</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which has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its name.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Return to the browser tab with the web application.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5.</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Test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beside the AWS logo.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5">
            <a:extLst>
              <a:ext uri="{FF2B5EF4-FFF2-40B4-BE49-F238E27FC236}">
                <a16:creationId xmlns:a16="http://schemas.microsoft.com/office/drawing/2014/main" id="{D2E22561-DB1F-F89B-B38F-9799906BB60D}"/>
              </a:ext>
            </a:extLst>
          </p:cNvPr>
          <p:cNvPicPr>
            <a:picLocks noChangeAspect="1"/>
          </p:cNvPicPr>
          <p:nvPr/>
        </p:nvPicPr>
        <p:blipFill rotWithShape="1">
          <a:blip r:embed="rId2"/>
          <a:srcRect t="8777" b="48107"/>
          <a:stretch>
            <a:fillRect/>
          </a:stretch>
        </p:blipFill>
        <p:spPr bwMode="auto">
          <a:xfrm>
            <a:off x="2230437" y="2576771"/>
            <a:ext cx="5942965" cy="1440180"/>
          </a:xfrm>
          <a:prstGeom prst="rect">
            <a:avLst/>
          </a:prstGeom>
          <a:ln>
            <a:noFill/>
          </a:ln>
        </p:spPr>
      </p:pic>
      <p:sp>
        <p:nvSpPr>
          <p:cNvPr id="6" name="TextBox 5">
            <a:extLst>
              <a:ext uri="{FF2B5EF4-FFF2-40B4-BE49-F238E27FC236}">
                <a16:creationId xmlns:a16="http://schemas.microsoft.com/office/drawing/2014/main" id="{8EB34441-7277-BE1F-7A87-49BECF36FD17}"/>
              </a:ext>
            </a:extLst>
          </p:cNvPr>
          <p:cNvSpPr txBox="1"/>
          <p:nvPr/>
        </p:nvSpPr>
        <p:spPr>
          <a:xfrm>
            <a:off x="473242" y="4154905"/>
            <a:ext cx="8670758" cy="2916952"/>
          </a:xfrm>
          <a:prstGeom prst="rect">
            <a:avLst/>
          </a:prstGeom>
          <a:noFill/>
        </p:spPr>
        <p:txBody>
          <a:bodyPr wrap="square">
            <a:spAutoFit/>
          </a:bodyPr>
          <a:lstStyle/>
          <a:p>
            <a:pPr algn="just">
              <a:lnSpc>
                <a:spcPct val="107000"/>
              </a:lnSpc>
              <a:spcAft>
                <a:spcPts val="800"/>
              </a:spcAft>
            </a:pP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6.</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Return to browser tab with the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console.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7.</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Wait until the </a:t>
            </a:r>
            <a:r>
              <a:rPr lang="en-US" sz="18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enters the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alarm</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state.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8</a:t>
            </a: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On the services menu, click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9.</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click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(More than two instances labeled </a:t>
            </a:r>
            <a:r>
              <a:rPr lang="en-US" sz="18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should now be running.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960"/>
              </a:spcBef>
              <a:spcAft>
                <a:spcPts val="96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0665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776CD-2556-C03C-6E98-89C1CB527B79}"/>
              </a:ext>
            </a:extLst>
          </p:cNvPr>
          <p:cNvSpPr txBox="1"/>
          <p:nvPr/>
        </p:nvSpPr>
        <p:spPr>
          <a:xfrm>
            <a:off x="385011" y="441158"/>
            <a:ext cx="8758989" cy="1905906"/>
          </a:xfrm>
          <a:prstGeom prst="rect">
            <a:avLst/>
          </a:prstGeom>
          <a:noFill/>
        </p:spPr>
        <p:txBody>
          <a:bodyPr wrap="square">
            <a:spAutoFit/>
          </a:bodyPr>
          <a:lstStyle/>
          <a:p>
            <a:pPr algn="just"/>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Terminate Web Server 1</a:t>
            </a:r>
          </a:p>
          <a:p>
            <a:pPr algn="just"/>
            <a:endPar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ensure it is the only instance selected).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Instance State menu, click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Terminate Instance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Terminate</a:t>
            </a: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BA6F136-8F62-3A86-8B85-73C940C323D4}"/>
              </a:ext>
            </a:extLst>
          </p:cNvPr>
          <p:cNvPicPr>
            <a:picLocks noChangeAspect="1"/>
          </p:cNvPicPr>
          <p:nvPr/>
        </p:nvPicPr>
        <p:blipFill rotWithShape="1">
          <a:blip r:embed="rId2"/>
          <a:srcRect t="9036" b="9632"/>
          <a:stretch>
            <a:fillRect/>
          </a:stretch>
        </p:blipFill>
        <p:spPr bwMode="auto">
          <a:xfrm>
            <a:off x="2341446" y="2598400"/>
            <a:ext cx="5942330" cy="2717165"/>
          </a:xfrm>
          <a:prstGeom prst="rect">
            <a:avLst/>
          </a:prstGeom>
          <a:ln>
            <a:noFill/>
          </a:ln>
        </p:spPr>
      </p:pic>
      <p:sp>
        <p:nvSpPr>
          <p:cNvPr id="6" name="TextBox 5">
            <a:extLst>
              <a:ext uri="{FF2B5EF4-FFF2-40B4-BE49-F238E27FC236}">
                <a16:creationId xmlns:a16="http://schemas.microsoft.com/office/drawing/2014/main" id="{A5F95F03-D16C-0756-8AE7-2B7431097EC9}"/>
              </a:ext>
            </a:extLst>
          </p:cNvPr>
          <p:cNvSpPr txBox="1"/>
          <p:nvPr/>
        </p:nvSpPr>
        <p:spPr>
          <a:xfrm flipH="1">
            <a:off x="385009" y="5502442"/>
            <a:ext cx="7042485" cy="369332"/>
          </a:xfrm>
          <a:prstGeom prst="rect">
            <a:avLst/>
          </a:prstGeom>
          <a:noFill/>
        </p:spPr>
        <p:txBody>
          <a:bodyPr wrap="square">
            <a:spAutoFit/>
          </a:bodyPr>
          <a:lstStyle/>
          <a:p>
            <a:pPr algn="just"/>
            <a:r>
              <a:rPr lang="en-US" sz="1800">
                <a:solidFill>
                  <a:srgbClr val="333333"/>
                </a:solidFill>
                <a:effectLst/>
                <a:latin typeface="Times New Roman" panose="02020603050405020304" pitchFamily="18" charset="0"/>
                <a:ea typeface="Times New Roman" panose="02020603050405020304" pitchFamily="18" charset="0"/>
              </a:rPr>
              <a:t>Click End Lab.</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5354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F2F13D-5E14-267D-E471-ED5CD1103F74}"/>
              </a:ext>
            </a:extLst>
          </p:cNvPr>
          <p:cNvSpPr txBox="1"/>
          <p:nvPr/>
        </p:nvSpPr>
        <p:spPr>
          <a:xfrm>
            <a:off x="293915" y="457200"/>
            <a:ext cx="11511643" cy="646331"/>
          </a:xfrm>
          <a:prstGeom prst="rect">
            <a:avLst/>
          </a:prstGeom>
          <a:noFill/>
        </p:spPr>
        <p:txBody>
          <a:bodyPr wrap="square" rtlCol="0">
            <a:spAutoFit/>
          </a:bodyPr>
          <a:lstStyle/>
          <a:p>
            <a:r>
              <a:rPr lang="en-IN" dirty="0"/>
              <a:t>10.Choose route tables from the left navigation </a:t>
            </a:r>
            <a:r>
              <a:rPr lang="en-IN" dirty="0" err="1"/>
              <a:t>panel.Select</a:t>
            </a:r>
            <a:r>
              <a:rPr lang="en-IN" dirty="0"/>
              <a:t> </a:t>
            </a:r>
            <a:r>
              <a:rPr lang="en-IN" i="0" dirty="0">
                <a:solidFill>
                  <a:srgbClr val="333333"/>
                </a:solidFill>
                <a:effectLst/>
                <a:latin typeface="Open Sans" panose="020B0606030504020204" pitchFamily="34" charset="0"/>
              </a:rPr>
              <a:t>lab-rtb-private1-us-east-1a and check destination and target.</a:t>
            </a:r>
            <a:endParaRPr lang="en-IN" dirty="0"/>
          </a:p>
        </p:txBody>
      </p:sp>
      <p:pic>
        <p:nvPicPr>
          <p:cNvPr id="4" name="Picture 3">
            <a:extLst>
              <a:ext uri="{FF2B5EF4-FFF2-40B4-BE49-F238E27FC236}">
                <a16:creationId xmlns:a16="http://schemas.microsoft.com/office/drawing/2014/main" id="{667661EA-22E1-EFEC-C4E1-254BC1B80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414" y="1348458"/>
            <a:ext cx="10461171" cy="4905384"/>
          </a:xfrm>
          <a:prstGeom prst="rect">
            <a:avLst/>
          </a:prstGeom>
        </p:spPr>
      </p:pic>
    </p:spTree>
    <p:extLst>
      <p:ext uri="{BB962C8B-B14F-4D97-AF65-F5344CB8AC3E}">
        <p14:creationId xmlns:p14="http://schemas.microsoft.com/office/powerpoint/2010/main" val="175893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2541</Words>
  <Application>Microsoft Office PowerPoint</Application>
  <PresentationFormat>Widescreen</PresentationFormat>
  <Paragraphs>305</Paragraphs>
  <Slides>81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Calibri</vt:lpstr>
      <vt:lpstr>Calibri Light</vt:lpstr>
      <vt:lpstr>Courier New</vt:lpstr>
      <vt:lpstr>Open Sans</vt:lpstr>
      <vt:lpstr>Times New Roman</vt:lpstr>
      <vt:lpstr>var(--monospace)</vt:lpstr>
      <vt:lpstr>Wingdings</vt:lpstr>
      <vt:lpstr>Office Theme</vt:lpstr>
      <vt:lpstr>Amazon Web Services</vt:lpstr>
      <vt:lpstr>Virtual Private Cloud(VPC):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3.Give name to your instance.</vt:lpstr>
      <vt:lpstr>PowerPoint Presentation</vt:lpstr>
      <vt:lpstr>PowerPoint Presentation</vt:lpstr>
      <vt:lpstr>PowerPoint Presentation</vt:lpstr>
      <vt:lpstr>Monitoring the instance:      8.choose monitoring in details tab.</vt:lpstr>
      <vt:lpstr>PowerPoint Presentation</vt:lpstr>
      <vt:lpstr>PowerPoint Presentation</vt:lpstr>
      <vt:lpstr>PowerPoint Presentation</vt:lpstr>
      <vt:lpstr>Resize the EBS volume: 14.At instance, choose Storage and select volume ID.  Then select the checkbox next to volume that displays. In the actions menu, select Modify Volume.</vt:lpstr>
      <vt:lpstr>15.Change the size to 10 GiB and click modify.</vt:lpstr>
      <vt:lpstr>16.Now, start the instance.</vt:lpstr>
      <vt:lpstr>PowerPoint Presentation</vt:lpstr>
      <vt:lpstr>PowerPoint Presentation</vt:lpstr>
      <vt:lpstr>PowerPoint Presentation</vt:lpstr>
      <vt:lpstr>Amazon EBS  Create a New EBS Volume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Services</dc:title>
  <dc:creator>kotha varshika kumari</dc:creator>
  <cp:lastModifiedBy>kotha varshika kumari</cp:lastModifiedBy>
  <cp:revision>3</cp:revision>
  <dcterms:created xsi:type="dcterms:W3CDTF">2023-04-03T17:35:09Z</dcterms:created>
  <dcterms:modified xsi:type="dcterms:W3CDTF">2023-04-04T04:39:45Z</dcterms:modified>
</cp:coreProperties>
</file>